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69" r:id="rId1"/>
  </p:sldMasterIdLst>
  <p:notesMasterIdLst>
    <p:notesMasterId r:id="rId7"/>
  </p:notesMasterIdLst>
  <p:sldIdLst>
    <p:sldId id="271" r:id="rId2"/>
    <p:sldId id="272" r:id="rId3"/>
    <p:sldId id="273" r:id="rId4"/>
    <p:sldId id="274" r:id="rId5"/>
    <p:sldId id="275" r:id="rId6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-90" y="-8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EE315A-0E2E-45A4-9257-2A542B2E751E}" type="datetimeFigureOut">
              <a:rPr lang="ru-RU" smtClean="0"/>
              <a:t>10.07.2014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63A32E-376E-4435-937D-3CC72CAE8E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884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3A32E-376E-4435-937D-3CC72CAE8EC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811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04926-27F2-45D8-AAF9-20CF0EAF4A93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015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74D14-097A-4882-907C-7F147514EB35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569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DAAB-48DD-4ABD-B5E9-FE595B9D75EA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043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44EC2-5893-4547-9277-04B29F1F961A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8572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E0F1C-A92F-4184-8EFB-2B4CCCA9CF7A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4620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BF716-4C17-4840-BDE7-7579B747A6CA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987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B711A-8B75-40BF-81BD-287B455A7E7F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2109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CA2D0-8B25-4777-9482-A8741EF0C448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1988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F073C-6EEC-4D14-9F94-B4DB26906936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302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290BE-D8FC-4810-8340-151A1F9278FF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737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D4052-A5E9-4AF4-9260-F97F05C36CA9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376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E3D1-F1F1-4361-9EE4-6FA7167EF9E5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260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5EB71-254E-49B5-8C11-FCBDEF436A06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728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1B276-9937-40EC-ACE4-81C2E65CE10C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184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F5919-66E7-4A2C-A421-C01A967E61BD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563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B866F-2E7C-4483-9851-49990F25064D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340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580AA-12D6-460D-8DCF-DB17804ADBB8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734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7B54305-6C14-4F4E-9BC3-728919BD0C42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181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728" y="863345"/>
            <a:ext cx="1153647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kern="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</a:t>
            </a:r>
            <a:r>
              <a:rPr kumimoji="0" lang="ru-RU" sz="4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труктура</a:t>
            </a:r>
            <a: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целевых статей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при формировании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программного бюджета  2015-2017 годы </a:t>
            </a:r>
            <a:endParaRPr kumimoji="0" lang="ru-RU" sz="4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901248" y="4308954"/>
            <a:ext cx="10363826" cy="1528176"/>
          </a:xfrm>
        </p:spPr>
        <p:txBody>
          <a:bodyPr>
            <a:normAutofit fontScale="77500" lnSpcReduction="20000"/>
          </a:bodyPr>
          <a:lstStyle/>
          <a:p>
            <a:pPr marL="0" indent="0" algn="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Бюджетный отдел Департамента финансов администрации Петропавловск-Камчатского городского округа</a:t>
            </a:r>
          </a:p>
          <a:p>
            <a:pPr marL="0" indent="0" algn="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Июль 2014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79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4212" y="313244"/>
            <a:ext cx="122062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КЦСР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2943" y="1236574"/>
            <a:ext cx="1161162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ХХ    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Х     ХХХХ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ХХ -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номер муниципальной программы;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Х   - наименование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подпрограммы МП;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ХХХХ -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для средств местного бюджета: </a:t>
            </a:r>
          </a:p>
          <a:p>
            <a:pPr indent="-571500">
              <a:buFont typeface="Arial" panose="020B0604020202020204" pitchFamily="34" charset="0"/>
              <a:buChar char="•"/>
            </a:pP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первые </a:t>
            </a:r>
            <a:r>
              <a:rPr lang="ru-RU" sz="4000" u="sng" dirty="0">
                <a:latin typeface="Times New Roman" pitchFamily="18" charset="0"/>
                <a:cs typeface="Times New Roman" pitchFamily="18" charset="0"/>
              </a:rPr>
              <a:t>2 знака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- основное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мероприятие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программы,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indent="-571500">
              <a:buFont typeface="Arial" panose="020B0604020202020204" pitchFamily="34" charset="0"/>
              <a:buChar char="•"/>
            </a:pP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вторые </a:t>
            </a:r>
            <a:r>
              <a:rPr lang="ru-RU" sz="4000" u="sng" dirty="0">
                <a:latin typeface="Times New Roman" pitchFamily="18" charset="0"/>
                <a:cs typeface="Times New Roman" pitchFamily="18" charset="0"/>
              </a:rPr>
              <a:t>2 знака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–наименование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подмероприятия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400" smtClean="0">
                <a:latin typeface="Times New Roman" pitchFamily="18" charset="0"/>
                <a:cs typeface="Times New Roman" pitchFamily="18" charset="0"/>
              </a:rPr>
              <a:t>2</a:t>
            </a:fld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75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833" y="437078"/>
            <a:ext cx="1146131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ХХХХ 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-  для средств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краевого и федерального бюджета (неизменны):</a:t>
            </a:r>
          </a:p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4ХХХ – средства краевого бюджета;</a:t>
            </a:r>
          </a:p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5ХХХ,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3ХХХ – средства федерального бюджета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400" smtClean="0">
                <a:latin typeface="Times New Roman" pitchFamily="18" charset="0"/>
                <a:cs typeface="Times New Roman" pitchFamily="18" charset="0"/>
              </a:rPr>
              <a:t>3</a:t>
            </a:fld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52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5468" y="173318"/>
            <a:ext cx="1169931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ля соотнесения КЦСР</a:t>
            </a:r>
          </a:p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за счет средств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краевого и федерального бюджета </a:t>
            </a:r>
          </a:p>
          <a:p>
            <a:pPr algn="just"/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основным мероприятиям (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подмероприятиям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) подпрограмм муниципальных программ </a:t>
            </a:r>
          </a:p>
          <a:p>
            <a:pPr algn="just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будет введен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код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ХХХХ (или доп. или в составе типа средств)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котором:</a:t>
            </a:r>
          </a:p>
          <a:p>
            <a:pPr algn="just"/>
            <a:endParaRPr lang="ru-RU" sz="40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первые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4000" u="sng" dirty="0">
                <a:latin typeface="Times New Roman" pitchFamily="18" charset="0"/>
                <a:cs typeface="Times New Roman" pitchFamily="18" charset="0"/>
              </a:rPr>
              <a:t>знака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- основное мероприятие программы,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вторые </a:t>
            </a:r>
            <a:r>
              <a:rPr lang="ru-RU" sz="4000" u="sng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знака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наименование   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подмероприятия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1536471" y="6087649"/>
            <a:ext cx="526093" cy="663880"/>
          </a:xfrm>
        </p:spPr>
        <p:txBody>
          <a:bodyPr/>
          <a:lstStyle/>
          <a:p>
            <a:fld id="{6D22F896-40B5-4ADD-8801-0D06FADFA095}" type="slidenum">
              <a:rPr lang="en-US" sz="1400" smtClean="0">
                <a:latin typeface="Times New Roman" pitchFamily="18" charset="0"/>
                <a:cs typeface="Times New Roman" pitchFamily="18" charset="0"/>
              </a:rPr>
              <a:t>4</a:t>
            </a:fld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93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072497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Таблица соответствия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60803162"/>
              </p:ext>
            </p:extLst>
          </p:nvPr>
        </p:nvGraphicFramePr>
        <p:xfrm>
          <a:off x="914400" y="2091847"/>
          <a:ext cx="10363200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1600"/>
                <a:gridCol w="5181600"/>
              </a:tblGrid>
              <a:tr h="400832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КЦСР 2014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КЦСР 2015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89140" y="2817736"/>
            <a:ext cx="1083501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БУДЕТ РАЗМЕЩЕНА НА САЙТЕ АДМИНИСТРАЦИИ 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Петропавловск-Камчатского   городского округа на странице Департамента финансов администрации Петропавловск-Камчатского городского округа 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400" smtClean="0">
                <a:latin typeface="Times New Roman" pitchFamily="18" charset="0"/>
                <a:cs typeface="Times New Roman" pitchFamily="18" charset="0"/>
              </a:rPr>
              <a:t>5</a:t>
            </a:fld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20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417</TotalTime>
  <Words>161</Words>
  <Application>Microsoft Office PowerPoint</Application>
  <PresentationFormat>Произвольный</PresentationFormat>
  <Paragraphs>34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Таблица соответствия</vt:lpstr>
    </vt:vector>
  </TitlesOfParts>
  <Company>ADM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РАСХОДНЫЕ ОБЯЗАТЕЛЬСТВА</dc:title>
  <dc:creator>Киселева Елена Петровна</dc:creator>
  <cp:lastModifiedBy>Слепченко Ирина Павловна</cp:lastModifiedBy>
  <cp:revision>56</cp:revision>
  <cp:lastPrinted>2014-07-08T04:20:46Z</cp:lastPrinted>
  <dcterms:created xsi:type="dcterms:W3CDTF">2014-06-20T01:23:32Z</dcterms:created>
  <dcterms:modified xsi:type="dcterms:W3CDTF">2014-07-09T20:23:44Z</dcterms:modified>
</cp:coreProperties>
</file>