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9" r:id="rId1"/>
  </p:sldMasterIdLst>
  <p:notesMasterIdLst>
    <p:notesMasterId r:id="rId18"/>
  </p:notesMasterIdLst>
  <p:sldIdLst>
    <p:sldId id="279" r:id="rId2"/>
    <p:sldId id="257" r:id="rId3"/>
    <p:sldId id="264" r:id="rId4"/>
    <p:sldId id="282" r:id="rId5"/>
    <p:sldId id="284" r:id="rId6"/>
    <p:sldId id="265" r:id="rId7"/>
    <p:sldId id="261" r:id="rId8"/>
    <p:sldId id="267" r:id="rId9"/>
    <p:sldId id="268" r:id="rId10"/>
    <p:sldId id="269" r:id="rId11"/>
    <p:sldId id="280" r:id="rId12"/>
    <p:sldId id="272" r:id="rId13"/>
    <p:sldId id="285" r:id="rId14"/>
    <p:sldId id="277" r:id="rId15"/>
    <p:sldId id="276" r:id="rId16"/>
    <p:sldId id="278" r:id="rId17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07314C-EA4E-4F9E-82A4-4A23F01F316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0895F4-B7EE-4F3A-B3A0-02B2E6A0C0C6}">
      <dgm:prSet phldrT="[Текст]" custT="1"/>
      <dgm:spPr/>
      <dgm:t>
        <a:bodyPr/>
        <a:lstStyle/>
        <a:p>
          <a:r>
            <a: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Расходное обязательство городского округа возникает в результате: </a:t>
          </a:r>
          <a:endParaRPr lang="ru-RU" sz="2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83FF5D-F283-4321-A9EF-C407CF36B010}" type="parTrans" cxnId="{E5870CA9-6DC3-409E-9B2E-430C3079A547}">
      <dgm:prSet/>
      <dgm:spPr/>
      <dgm:t>
        <a:bodyPr/>
        <a:lstStyle/>
        <a:p>
          <a:endParaRPr lang="ru-RU"/>
        </a:p>
      </dgm:t>
    </dgm:pt>
    <dgm:pt modelId="{06F8F306-D400-45F0-8FAF-654798D83280}" type="sibTrans" cxnId="{E5870CA9-6DC3-409E-9B2E-430C3079A547}">
      <dgm:prSet/>
      <dgm:spPr/>
      <dgm:t>
        <a:bodyPr/>
        <a:lstStyle/>
        <a:p>
          <a:endParaRPr lang="ru-RU"/>
        </a:p>
      </dgm:t>
    </dgm:pt>
    <dgm:pt modelId="{E2986C54-19F1-4F9B-9CF0-301385297EAE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принятия муниципальных правовых актов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вопросам местного значения (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иным вопросам, которые в соответствии с федеральными законами вправе решать органы местного самоуправления) </a:t>
          </a: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600" b="1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Ст. 16, 16.1, 20 п.5 № 131-ФЗ; </a:t>
          </a:r>
        </a:p>
        <a:p>
          <a:r>
            <a:rPr lang="ru-RU" sz="1600" b="1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НПА принятые на федеральном уровне)</a:t>
          </a:r>
          <a:endParaRPr lang="ru-RU" sz="1600" b="1" strike="noStrik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A57B8D-B15C-47C8-81B9-FBC07F6377B4}" type="parTrans" cxnId="{F0F94915-94E5-4A1C-92DA-94D68420E549}">
      <dgm:prSet/>
      <dgm:spPr/>
      <dgm:t>
        <a:bodyPr/>
        <a:lstStyle/>
        <a:p>
          <a:endParaRPr lang="ru-RU"/>
        </a:p>
      </dgm:t>
    </dgm:pt>
    <dgm:pt modelId="{FF9B65D7-6ED1-4F2C-833A-A9223A1D33F7}" type="sibTrans" cxnId="{F0F94915-94E5-4A1C-92DA-94D68420E549}">
      <dgm:prSet/>
      <dgm:spPr/>
      <dgm:t>
        <a:bodyPr/>
        <a:lstStyle/>
        <a:p>
          <a:endParaRPr lang="ru-RU"/>
        </a:p>
      </dgm:t>
    </dgm:pt>
    <dgm:pt modelId="{15AC9F18-3D52-4003-BD59-6547261DBC6C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принятия муниципальных правовых актов при осуществлении ОМСУ переданных им отдельных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государственных полномочий</a:t>
          </a:r>
        </a:p>
        <a:p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(РРО на 01.05.2014 – не установлено 2 РО)</a:t>
          </a:r>
          <a:endParaRPr lang="ru-RU" sz="15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9EA28C-0106-4E0C-8442-BEC0BCC2D9F8}" type="parTrans" cxnId="{FEC82692-B319-4F94-A84F-D4FC314F4C48}">
      <dgm:prSet/>
      <dgm:spPr/>
      <dgm:t>
        <a:bodyPr/>
        <a:lstStyle/>
        <a:p>
          <a:endParaRPr lang="ru-RU"/>
        </a:p>
      </dgm:t>
    </dgm:pt>
    <dgm:pt modelId="{F6760531-8EB1-4D52-A9D5-E75C366BC337}" type="sibTrans" cxnId="{FEC82692-B319-4F94-A84F-D4FC314F4C48}">
      <dgm:prSet/>
      <dgm:spPr/>
      <dgm:t>
        <a:bodyPr/>
        <a:lstStyle/>
        <a:p>
          <a:endParaRPr lang="ru-RU"/>
        </a:p>
      </dgm:t>
    </dgm:pt>
    <dgm:pt modelId="{CCB1B964-DBD5-4C87-B6C9-17C662E17BC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заключения </a:t>
          </a: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договоров (соглашений): 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1) муниципальным образованием;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2) муниципальными казенными учреждениями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F4F3E3-99A8-464C-B2DE-400704B44032}" type="parTrans" cxnId="{1CEB4773-842F-4764-80AB-B22A74AF30C4}">
      <dgm:prSet/>
      <dgm:spPr/>
      <dgm:t>
        <a:bodyPr/>
        <a:lstStyle/>
        <a:p>
          <a:endParaRPr lang="ru-RU"/>
        </a:p>
      </dgm:t>
    </dgm:pt>
    <dgm:pt modelId="{7D6363E6-40CF-4E12-B0F8-39837CE0F1BD}" type="sibTrans" cxnId="{1CEB4773-842F-4764-80AB-B22A74AF30C4}">
      <dgm:prSet/>
      <dgm:spPr/>
      <dgm:t>
        <a:bodyPr/>
        <a:lstStyle/>
        <a:p>
          <a:endParaRPr lang="ru-RU"/>
        </a:p>
      </dgm:t>
    </dgm:pt>
    <dgm:pt modelId="{5DCABE37-D846-442B-B29D-7153E75055F1}" type="pres">
      <dgm:prSet presAssocID="{AE07314C-EA4E-4F9E-82A4-4A23F01F316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115C6C5-A711-4081-A232-C6D4D29AFBF5}" type="pres">
      <dgm:prSet presAssocID="{E70895F4-B7EE-4F3A-B3A0-02B2E6A0C0C6}" presName="hierRoot1" presStyleCnt="0"/>
      <dgm:spPr/>
    </dgm:pt>
    <dgm:pt modelId="{3A82E2BB-5B23-46FF-A4E5-D872748F32B6}" type="pres">
      <dgm:prSet presAssocID="{E70895F4-B7EE-4F3A-B3A0-02B2E6A0C0C6}" presName="composite" presStyleCnt="0"/>
      <dgm:spPr/>
    </dgm:pt>
    <dgm:pt modelId="{29E5674A-E27C-45CB-9A6E-65BE49C89A6D}" type="pres">
      <dgm:prSet presAssocID="{E70895F4-B7EE-4F3A-B3A0-02B2E6A0C0C6}" presName="background" presStyleLbl="node0" presStyleIdx="0" presStyleCnt="1"/>
      <dgm:spPr/>
    </dgm:pt>
    <dgm:pt modelId="{D4615067-6A81-42CB-9721-907B521E7032}" type="pres">
      <dgm:prSet presAssocID="{E70895F4-B7EE-4F3A-B3A0-02B2E6A0C0C6}" presName="text" presStyleLbl="fgAcc0" presStyleIdx="0" presStyleCnt="1" custScaleX="358222" custScaleY="363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FE6C73-81CE-4300-9434-885642A87F20}" type="pres">
      <dgm:prSet presAssocID="{E70895F4-B7EE-4F3A-B3A0-02B2E6A0C0C6}" presName="hierChild2" presStyleCnt="0"/>
      <dgm:spPr/>
    </dgm:pt>
    <dgm:pt modelId="{2A16A00F-D8FE-49AD-9CBB-221C1F1BE6A1}" type="pres">
      <dgm:prSet presAssocID="{90A57B8D-B15C-47C8-81B9-FBC07F6377B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F1B101EC-38F7-47E1-90C0-344DA8B8BCC8}" type="pres">
      <dgm:prSet presAssocID="{E2986C54-19F1-4F9B-9CF0-301385297EAE}" presName="hierRoot2" presStyleCnt="0"/>
      <dgm:spPr/>
    </dgm:pt>
    <dgm:pt modelId="{48D237C1-91AF-4A52-B30C-2C7C935CE08A}" type="pres">
      <dgm:prSet presAssocID="{E2986C54-19F1-4F9B-9CF0-301385297EAE}" presName="composite2" presStyleCnt="0"/>
      <dgm:spPr/>
    </dgm:pt>
    <dgm:pt modelId="{522517F8-01EF-4A46-9378-B8B9F74DB177}" type="pres">
      <dgm:prSet presAssocID="{E2986C54-19F1-4F9B-9CF0-301385297EAE}" presName="background2" presStyleLbl="node2" presStyleIdx="0" presStyleCnt="3"/>
      <dgm:spPr/>
    </dgm:pt>
    <dgm:pt modelId="{2206A570-0CA3-44E2-9EA9-82E99EC4BCF5}" type="pres">
      <dgm:prSet presAssocID="{E2986C54-19F1-4F9B-9CF0-301385297EAE}" presName="text2" presStyleLbl="fgAcc2" presStyleIdx="0" presStyleCnt="3" custScaleX="123305" custScaleY="144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D2F331-C755-4D8D-9AB3-6C84BE88CCFE}" type="pres">
      <dgm:prSet presAssocID="{E2986C54-19F1-4F9B-9CF0-301385297EAE}" presName="hierChild3" presStyleCnt="0"/>
      <dgm:spPr/>
    </dgm:pt>
    <dgm:pt modelId="{A089C14C-67BE-4373-B480-C060E602210E}" type="pres">
      <dgm:prSet presAssocID="{B59EA28C-0106-4E0C-8442-BEC0BCC2D9F8}" presName="Name10" presStyleLbl="parChTrans1D2" presStyleIdx="1" presStyleCnt="3"/>
      <dgm:spPr/>
      <dgm:t>
        <a:bodyPr/>
        <a:lstStyle/>
        <a:p>
          <a:endParaRPr lang="ru-RU"/>
        </a:p>
      </dgm:t>
    </dgm:pt>
    <dgm:pt modelId="{0EFD14B5-76DB-4EEA-809A-3C19B0D3E05B}" type="pres">
      <dgm:prSet presAssocID="{15AC9F18-3D52-4003-BD59-6547261DBC6C}" presName="hierRoot2" presStyleCnt="0"/>
      <dgm:spPr/>
    </dgm:pt>
    <dgm:pt modelId="{50118C00-0014-4C78-949D-0D0DE4DD2667}" type="pres">
      <dgm:prSet presAssocID="{15AC9F18-3D52-4003-BD59-6547261DBC6C}" presName="composite2" presStyleCnt="0"/>
      <dgm:spPr/>
    </dgm:pt>
    <dgm:pt modelId="{7DF8EF1E-CF92-4CEA-8E40-2DC513D6A19F}" type="pres">
      <dgm:prSet presAssocID="{15AC9F18-3D52-4003-BD59-6547261DBC6C}" presName="background2" presStyleLbl="node2" presStyleIdx="1" presStyleCnt="3"/>
      <dgm:spPr/>
    </dgm:pt>
    <dgm:pt modelId="{E49C0E4A-3D8F-4BA1-B11B-951FB266BBD4}" type="pres">
      <dgm:prSet presAssocID="{15AC9F18-3D52-4003-BD59-6547261DBC6C}" presName="text2" presStyleLbl="fgAcc2" presStyleIdx="1" presStyleCnt="3" custScaleY="1297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102B53-B68A-4386-980C-75AA376D7D82}" type="pres">
      <dgm:prSet presAssocID="{15AC9F18-3D52-4003-BD59-6547261DBC6C}" presName="hierChild3" presStyleCnt="0"/>
      <dgm:spPr/>
    </dgm:pt>
    <dgm:pt modelId="{158AAF86-29A7-4E1B-B92B-02B0B5F3A568}" type="pres">
      <dgm:prSet presAssocID="{75F4F3E3-99A8-464C-B2DE-400704B4403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A8DF65C-1CC3-45D9-B0EE-943C9EC46B84}" type="pres">
      <dgm:prSet presAssocID="{CCB1B964-DBD5-4C87-B6C9-17C662E17BC0}" presName="hierRoot2" presStyleCnt="0"/>
      <dgm:spPr/>
    </dgm:pt>
    <dgm:pt modelId="{C35498E3-A82B-4FD0-941B-AC14C2A51285}" type="pres">
      <dgm:prSet presAssocID="{CCB1B964-DBD5-4C87-B6C9-17C662E17BC0}" presName="composite2" presStyleCnt="0"/>
      <dgm:spPr/>
    </dgm:pt>
    <dgm:pt modelId="{2442BDA8-FDC5-4C05-B8F8-CB9213B04D7D}" type="pres">
      <dgm:prSet presAssocID="{CCB1B964-DBD5-4C87-B6C9-17C662E17BC0}" presName="background2" presStyleLbl="node2" presStyleIdx="2" presStyleCnt="3"/>
      <dgm:spPr/>
    </dgm:pt>
    <dgm:pt modelId="{AF9893CF-2CF0-4B6D-823B-0419F7E7353E}" type="pres">
      <dgm:prSet presAssocID="{CCB1B964-DBD5-4C87-B6C9-17C662E17BC0}" presName="text2" presStyleLbl="fgAcc2" presStyleIdx="2" presStyleCnt="3" custLinFactNeighborX="-2479" custLinFactNeighborY="-91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1F2AF7-8EA7-4E4E-A09E-2D97942D9958}" type="pres">
      <dgm:prSet presAssocID="{CCB1B964-DBD5-4C87-B6C9-17C662E17BC0}" presName="hierChild3" presStyleCnt="0"/>
      <dgm:spPr/>
    </dgm:pt>
  </dgm:ptLst>
  <dgm:cxnLst>
    <dgm:cxn modelId="{14134D6D-9C67-47A7-867D-C0069FAC9964}" type="presOf" srcId="{B59EA28C-0106-4E0C-8442-BEC0BCC2D9F8}" destId="{A089C14C-67BE-4373-B480-C060E602210E}" srcOrd="0" destOrd="0" presId="urn:microsoft.com/office/officeart/2005/8/layout/hierarchy1"/>
    <dgm:cxn modelId="{1CEB4773-842F-4764-80AB-B22A74AF30C4}" srcId="{E70895F4-B7EE-4F3A-B3A0-02B2E6A0C0C6}" destId="{CCB1B964-DBD5-4C87-B6C9-17C662E17BC0}" srcOrd="2" destOrd="0" parTransId="{75F4F3E3-99A8-464C-B2DE-400704B44032}" sibTransId="{7D6363E6-40CF-4E12-B0F8-39837CE0F1BD}"/>
    <dgm:cxn modelId="{B1E77DE5-671D-44A1-A3D4-06500212485B}" type="presOf" srcId="{E70895F4-B7EE-4F3A-B3A0-02B2E6A0C0C6}" destId="{D4615067-6A81-42CB-9721-907B521E7032}" srcOrd="0" destOrd="0" presId="urn:microsoft.com/office/officeart/2005/8/layout/hierarchy1"/>
    <dgm:cxn modelId="{F32F62C4-7E0E-48E8-AE82-C26F41BD00C9}" type="presOf" srcId="{CCB1B964-DBD5-4C87-B6C9-17C662E17BC0}" destId="{AF9893CF-2CF0-4B6D-823B-0419F7E7353E}" srcOrd="0" destOrd="0" presId="urn:microsoft.com/office/officeart/2005/8/layout/hierarchy1"/>
    <dgm:cxn modelId="{E5870CA9-6DC3-409E-9B2E-430C3079A547}" srcId="{AE07314C-EA4E-4F9E-82A4-4A23F01F3166}" destId="{E70895F4-B7EE-4F3A-B3A0-02B2E6A0C0C6}" srcOrd="0" destOrd="0" parTransId="{CD83FF5D-F283-4321-A9EF-C407CF36B010}" sibTransId="{06F8F306-D400-45F0-8FAF-654798D83280}"/>
    <dgm:cxn modelId="{0987AEC6-0FE9-4978-AFBE-A286662DF54F}" type="presOf" srcId="{AE07314C-EA4E-4F9E-82A4-4A23F01F3166}" destId="{5DCABE37-D846-442B-B29D-7153E75055F1}" srcOrd="0" destOrd="0" presId="urn:microsoft.com/office/officeart/2005/8/layout/hierarchy1"/>
    <dgm:cxn modelId="{F0F94915-94E5-4A1C-92DA-94D68420E549}" srcId="{E70895F4-B7EE-4F3A-B3A0-02B2E6A0C0C6}" destId="{E2986C54-19F1-4F9B-9CF0-301385297EAE}" srcOrd="0" destOrd="0" parTransId="{90A57B8D-B15C-47C8-81B9-FBC07F6377B4}" sibTransId="{FF9B65D7-6ED1-4F2C-833A-A9223A1D33F7}"/>
    <dgm:cxn modelId="{4B97B250-57B6-4FB0-8549-99D8980A56A6}" type="presOf" srcId="{75F4F3E3-99A8-464C-B2DE-400704B44032}" destId="{158AAF86-29A7-4E1B-B92B-02B0B5F3A568}" srcOrd="0" destOrd="0" presId="urn:microsoft.com/office/officeart/2005/8/layout/hierarchy1"/>
    <dgm:cxn modelId="{9441341E-88C9-4A53-A026-F6C831C6A99C}" type="presOf" srcId="{90A57B8D-B15C-47C8-81B9-FBC07F6377B4}" destId="{2A16A00F-D8FE-49AD-9CBB-221C1F1BE6A1}" srcOrd="0" destOrd="0" presId="urn:microsoft.com/office/officeart/2005/8/layout/hierarchy1"/>
    <dgm:cxn modelId="{0DE9A058-7725-49D0-9184-0AFD8DA588E0}" type="presOf" srcId="{E2986C54-19F1-4F9B-9CF0-301385297EAE}" destId="{2206A570-0CA3-44E2-9EA9-82E99EC4BCF5}" srcOrd="0" destOrd="0" presId="urn:microsoft.com/office/officeart/2005/8/layout/hierarchy1"/>
    <dgm:cxn modelId="{FEC82692-B319-4F94-A84F-D4FC314F4C48}" srcId="{E70895F4-B7EE-4F3A-B3A0-02B2E6A0C0C6}" destId="{15AC9F18-3D52-4003-BD59-6547261DBC6C}" srcOrd="1" destOrd="0" parTransId="{B59EA28C-0106-4E0C-8442-BEC0BCC2D9F8}" sibTransId="{F6760531-8EB1-4D52-A9D5-E75C366BC337}"/>
    <dgm:cxn modelId="{5CE9C13C-FEC0-4F76-AB53-4DD6FB559302}" type="presOf" srcId="{15AC9F18-3D52-4003-BD59-6547261DBC6C}" destId="{E49C0E4A-3D8F-4BA1-B11B-951FB266BBD4}" srcOrd="0" destOrd="0" presId="urn:microsoft.com/office/officeart/2005/8/layout/hierarchy1"/>
    <dgm:cxn modelId="{0A5745BC-F97E-442B-B8D1-2340463FC4E5}" type="presParOf" srcId="{5DCABE37-D846-442B-B29D-7153E75055F1}" destId="{E115C6C5-A711-4081-A232-C6D4D29AFBF5}" srcOrd="0" destOrd="0" presId="urn:microsoft.com/office/officeart/2005/8/layout/hierarchy1"/>
    <dgm:cxn modelId="{8F3C1C5C-CF44-42DE-9F81-D253C231B533}" type="presParOf" srcId="{E115C6C5-A711-4081-A232-C6D4D29AFBF5}" destId="{3A82E2BB-5B23-46FF-A4E5-D872748F32B6}" srcOrd="0" destOrd="0" presId="urn:microsoft.com/office/officeart/2005/8/layout/hierarchy1"/>
    <dgm:cxn modelId="{1772316C-5F39-48C4-A81A-43DD6399A6A6}" type="presParOf" srcId="{3A82E2BB-5B23-46FF-A4E5-D872748F32B6}" destId="{29E5674A-E27C-45CB-9A6E-65BE49C89A6D}" srcOrd="0" destOrd="0" presId="urn:microsoft.com/office/officeart/2005/8/layout/hierarchy1"/>
    <dgm:cxn modelId="{01F88B65-A489-4B47-B08D-761BF34117A5}" type="presParOf" srcId="{3A82E2BB-5B23-46FF-A4E5-D872748F32B6}" destId="{D4615067-6A81-42CB-9721-907B521E7032}" srcOrd="1" destOrd="0" presId="urn:microsoft.com/office/officeart/2005/8/layout/hierarchy1"/>
    <dgm:cxn modelId="{D1C2F0B6-81D4-4A9A-BA46-0EAC0CB25A31}" type="presParOf" srcId="{E115C6C5-A711-4081-A232-C6D4D29AFBF5}" destId="{FAFE6C73-81CE-4300-9434-885642A87F20}" srcOrd="1" destOrd="0" presId="urn:microsoft.com/office/officeart/2005/8/layout/hierarchy1"/>
    <dgm:cxn modelId="{77FD3037-F1B6-42BC-84E7-FA0C71C2A932}" type="presParOf" srcId="{FAFE6C73-81CE-4300-9434-885642A87F20}" destId="{2A16A00F-D8FE-49AD-9CBB-221C1F1BE6A1}" srcOrd="0" destOrd="0" presId="urn:microsoft.com/office/officeart/2005/8/layout/hierarchy1"/>
    <dgm:cxn modelId="{C7CD1E90-9818-479B-880B-AFC521559651}" type="presParOf" srcId="{FAFE6C73-81CE-4300-9434-885642A87F20}" destId="{F1B101EC-38F7-47E1-90C0-344DA8B8BCC8}" srcOrd="1" destOrd="0" presId="urn:microsoft.com/office/officeart/2005/8/layout/hierarchy1"/>
    <dgm:cxn modelId="{19509696-1ED7-4198-85D6-B1A7F0580B14}" type="presParOf" srcId="{F1B101EC-38F7-47E1-90C0-344DA8B8BCC8}" destId="{48D237C1-91AF-4A52-B30C-2C7C935CE08A}" srcOrd="0" destOrd="0" presId="urn:microsoft.com/office/officeart/2005/8/layout/hierarchy1"/>
    <dgm:cxn modelId="{12021EBD-7D20-45AC-9F79-BA30417AFE1C}" type="presParOf" srcId="{48D237C1-91AF-4A52-B30C-2C7C935CE08A}" destId="{522517F8-01EF-4A46-9378-B8B9F74DB177}" srcOrd="0" destOrd="0" presId="urn:microsoft.com/office/officeart/2005/8/layout/hierarchy1"/>
    <dgm:cxn modelId="{655BDC86-1CC0-4540-B42D-4DAB817B664F}" type="presParOf" srcId="{48D237C1-91AF-4A52-B30C-2C7C935CE08A}" destId="{2206A570-0CA3-44E2-9EA9-82E99EC4BCF5}" srcOrd="1" destOrd="0" presId="urn:microsoft.com/office/officeart/2005/8/layout/hierarchy1"/>
    <dgm:cxn modelId="{56483468-40C9-40C2-9A9E-5FE4371D8442}" type="presParOf" srcId="{F1B101EC-38F7-47E1-90C0-344DA8B8BCC8}" destId="{4FD2F331-C755-4D8D-9AB3-6C84BE88CCFE}" srcOrd="1" destOrd="0" presId="urn:microsoft.com/office/officeart/2005/8/layout/hierarchy1"/>
    <dgm:cxn modelId="{A1B83AF9-DE4F-48AB-9127-656FE17FDDC6}" type="presParOf" srcId="{FAFE6C73-81CE-4300-9434-885642A87F20}" destId="{A089C14C-67BE-4373-B480-C060E602210E}" srcOrd="2" destOrd="0" presId="urn:microsoft.com/office/officeart/2005/8/layout/hierarchy1"/>
    <dgm:cxn modelId="{2A40302F-0115-41EE-B6FC-BD2E30885C22}" type="presParOf" srcId="{FAFE6C73-81CE-4300-9434-885642A87F20}" destId="{0EFD14B5-76DB-4EEA-809A-3C19B0D3E05B}" srcOrd="3" destOrd="0" presId="urn:microsoft.com/office/officeart/2005/8/layout/hierarchy1"/>
    <dgm:cxn modelId="{F65B3210-88DD-4B21-9542-65CB533B9673}" type="presParOf" srcId="{0EFD14B5-76DB-4EEA-809A-3C19B0D3E05B}" destId="{50118C00-0014-4C78-949D-0D0DE4DD2667}" srcOrd="0" destOrd="0" presId="urn:microsoft.com/office/officeart/2005/8/layout/hierarchy1"/>
    <dgm:cxn modelId="{E0DDEFB9-96DA-46C4-8AC7-599778C9A32E}" type="presParOf" srcId="{50118C00-0014-4C78-949D-0D0DE4DD2667}" destId="{7DF8EF1E-CF92-4CEA-8E40-2DC513D6A19F}" srcOrd="0" destOrd="0" presId="urn:microsoft.com/office/officeart/2005/8/layout/hierarchy1"/>
    <dgm:cxn modelId="{0AB173EC-62DF-4895-956F-32B2EC47C620}" type="presParOf" srcId="{50118C00-0014-4C78-949D-0D0DE4DD2667}" destId="{E49C0E4A-3D8F-4BA1-B11B-951FB266BBD4}" srcOrd="1" destOrd="0" presId="urn:microsoft.com/office/officeart/2005/8/layout/hierarchy1"/>
    <dgm:cxn modelId="{7401C840-0B29-40B9-921C-16F46F1270B9}" type="presParOf" srcId="{0EFD14B5-76DB-4EEA-809A-3C19B0D3E05B}" destId="{77102B53-B68A-4386-980C-75AA376D7D82}" srcOrd="1" destOrd="0" presId="urn:microsoft.com/office/officeart/2005/8/layout/hierarchy1"/>
    <dgm:cxn modelId="{8FF779E3-B9CE-4983-844B-D6AF101A9DD7}" type="presParOf" srcId="{FAFE6C73-81CE-4300-9434-885642A87F20}" destId="{158AAF86-29A7-4E1B-B92B-02B0B5F3A568}" srcOrd="4" destOrd="0" presId="urn:microsoft.com/office/officeart/2005/8/layout/hierarchy1"/>
    <dgm:cxn modelId="{C6FF2E8C-8399-4633-9D61-0E2B5616932D}" type="presParOf" srcId="{FAFE6C73-81CE-4300-9434-885642A87F20}" destId="{CA8DF65C-1CC3-45D9-B0EE-943C9EC46B84}" srcOrd="5" destOrd="0" presId="urn:microsoft.com/office/officeart/2005/8/layout/hierarchy1"/>
    <dgm:cxn modelId="{5E618692-BBF3-4DA8-B9BD-F7FC744B2097}" type="presParOf" srcId="{CA8DF65C-1CC3-45D9-B0EE-943C9EC46B84}" destId="{C35498E3-A82B-4FD0-941B-AC14C2A51285}" srcOrd="0" destOrd="0" presId="urn:microsoft.com/office/officeart/2005/8/layout/hierarchy1"/>
    <dgm:cxn modelId="{62B7E381-FBF8-4F27-9873-6A311BFE5075}" type="presParOf" srcId="{C35498E3-A82B-4FD0-941B-AC14C2A51285}" destId="{2442BDA8-FDC5-4C05-B8F8-CB9213B04D7D}" srcOrd="0" destOrd="0" presId="urn:microsoft.com/office/officeart/2005/8/layout/hierarchy1"/>
    <dgm:cxn modelId="{2897CE78-EDB1-43DB-AA55-50CF51E5DBD3}" type="presParOf" srcId="{C35498E3-A82B-4FD0-941B-AC14C2A51285}" destId="{AF9893CF-2CF0-4B6D-823B-0419F7E7353E}" srcOrd="1" destOrd="0" presId="urn:microsoft.com/office/officeart/2005/8/layout/hierarchy1"/>
    <dgm:cxn modelId="{20B83DB0-E19F-4C64-A8EF-D01B91E1C950}" type="presParOf" srcId="{CA8DF65C-1CC3-45D9-B0EE-943C9EC46B84}" destId="{011F2AF7-8EA7-4E4E-A09E-2D97942D995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10BAF-81FF-409A-BABD-040B9BC9CD46}" type="doc">
      <dgm:prSet loTypeId="urn:microsoft.com/office/officeart/2005/8/layout/hierarchy4" loCatId="hierarchy" qsTypeId="urn:microsoft.com/office/officeart/2005/8/quickstyle/3d4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5736139-5033-4212-9980-D34C5AF328CF}">
      <dgm:prSet phldrT="[Текст]" custT="1"/>
      <dgm:spPr/>
      <dgm:t>
        <a:bodyPr/>
        <a:lstStyle/>
        <a:p>
          <a:r>
            <a: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Источники финансирования расходных обязательств возникающих в результате:</a:t>
          </a:r>
          <a:endParaRPr lang="ru-RU" sz="4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AF6E04-E685-4701-BCCA-FB03C991D0A5}" type="parTrans" cxnId="{E8C09C10-10F9-444C-8512-C598219DB21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7688C6-6B1C-41ED-9EDB-79707A448011}" type="sibTrans" cxnId="{E8C09C10-10F9-444C-8512-C598219DB21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2DBE67-809A-49C0-953F-72DDB88B4A91}">
      <dgm:prSet phldrT="[Текст]" custT="1"/>
      <dgm:spPr/>
      <dgm:t>
        <a:bodyPr/>
        <a:lstStyle/>
        <a:p>
          <a:r>
            <a: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городского округа</a:t>
          </a:r>
          <a:endParaRPr lang="ru-RU" sz="1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(абзацы 2, 4 пункта  1 статьи 86)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39B8CC-149F-4ACB-BCD6-AE0847DA91E5}" type="parTrans" cxnId="{6E840B89-186A-4B92-8ABD-B04D29E845F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E77C53-5087-4C44-9371-1450DFEF70E5}" type="sibTrans" cxnId="{6E840B89-186A-4B92-8ABD-B04D29E845F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B4B4C7-56A5-4E3F-8A02-E5A9AE53809D}">
      <dgm:prSet phldrT="[Текст]"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Принятия МПА, </a:t>
          </a:r>
          <a:r>
            <a:rPr lang="ru-RU" b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 вопросам </a:t>
          </a:r>
          <a:r>
            <a: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местного значения </a:t>
          </a:r>
          <a:r>
            <a:rPr lang="ru-RU" b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и </a:t>
          </a:r>
          <a:r>
            <a: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иным вопросам, которые </a:t>
          </a:r>
          <a:r>
            <a:rPr lang="ru-RU" b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 соответствии с </a:t>
          </a:r>
          <a:r>
            <a: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федеральными законами вправе решать </a:t>
          </a:r>
          <a:r>
            <a:rPr lang="ru-RU" b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ОМСУ</a:t>
          </a:r>
          <a:endParaRPr lang="ru-RU" b="0" strike="sngStrik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F62529-11AC-4510-A42D-19FAD63513DB}" type="parTrans" cxnId="{CECAC4B1-6B2B-4F45-B113-DA69C4FC226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CCDECC-7F56-4B52-B14E-2B94B25EA537}" type="sibTrans" cxnId="{CECAC4B1-6B2B-4F45-B113-DA69C4FC226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712390-60E9-4463-96CC-28F419C654BC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Заключения договоров (соглашений): </a:t>
          </a:r>
        </a:p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1) муниципальным образованием;</a:t>
          </a:r>
        </a:p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2) казенными учреждениями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95120B-D612-4CF4-8F50-D8F3E9E882AE}" type="parTrans" cxnId="{722A2652-4CBA-440F-9096-002ADFFCD31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664E74-529D-4662-8197-DE7A6CA9BAD4}" type="sibTrans" cxnId="{722A2652-4CBA-440F-9096-002ADFFCD31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40CDFC-FEBE-4A64-8791-8D24C0249F05}">
      <dgm:prSet phldrT="[Текст]" custT="1"/>
      <dgm:spPr/>
      <dgm:t>
        <a:bodyPr/>
        <a:lstStyle/>
        <a:p>
          <a:r>
            <a: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Краевой бюджет</a:t>
          </a: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(абзац 3 пункта 1 статьи 6)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3F1414-BC80-441A-BD7E-E92327B75921}" type="parTrans" cxnId="{D9C76610-D0AC-48A8-85F7-4E7F9D1D0400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EE9E7D-A8E6-4A22-A86B-32EA7E06ECE0}" type="sibTrans" cxnId="{D9C76610-D0AC-48A8-85F7-4E7F9D1D0400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896E9D-4240-4419-8EF5-5D47F36F50BE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Принятия МПА </a:t>
          </a:r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 осуществлении ОМСУ переданных 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государственных полномочий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EEC060-D1D7-4F81-BFC0-F95E6D5D5342}" type="parTrans" cxnId="{423C2C7C-8F4C-4FE4-951F-7D1E3F8822D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A72EFA-B934-4B4E-97DF-CEB11F8E3371}" type="sibTrans" cxnId="{423C2C7C-8F4C-4FE4-951F-7D1E3F8822D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19C16B-C119-4E2B-B2D9-1E20472CB11C}" type="pres">
      <dgm:prSet presAssocID="{2EF10BAF-81FF-409A-BABD-040B9BC9CD4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4B5CDC-4DA3-4E8C-9118-A1ED41A1E9EE}" type="pres">
      <dgm:prSet presAssocID="{45736139-5033-4212-9980-D34C5AF328CF}" presName="vertOne" presStyleCnt="0"/>
      <dgm:spPr/>
      <dgm:t>
        <a:bodyPr/>
        <a:lstStyle/>
        <a:p>
          <a:endParaRPr lang="ru-RU"/>
        </a:p>
      </dgm:t>
    </dgm:pt>
    <dgm:pt modelId="{D9F37063-C38A-435A-8D1A-75D93EF75BD0}" type="pres">
      <dgm:prSet presAssocID="{45736139-5033-4212-9980-D34C5AF328CF}" presName="txOne" presStyleLbl="node0" presStyleIdx="0" presStyleCnt="1" custScaleY="434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7831E1-E9D6-43DB-8E75-812DAAA7C589}" type="pres">
      <dgm:prSet presAssocID="{45736139-5033-4212-9980-D34C5AF328CF}" presName="parTransOne" presStyleCnt="0"/>
      <dgm:spPr/>
      <dgm:t>
        <a:bodyPr/>
        <a:lstStyle/>
        <a:p>
          <a:endParaRPr lang="ru-RU"/>
        </a:p>
      </dgm:t>
    </dgm:pt>
    <dgm:pt modelId="{F7BAC15C-FDF7-440A-B003-434104AE0E70}" type="pres">
      <dgm:prSet presAssocID="{45736139-5033-4212-9980-D34C5AF328CF}" presName="horzOne" presStyleCnt="0"/>
      <dgm:spPr/>
      <dgm:t>
        <a:bodyPr/>
        <a:lstStyle/>
        <a:p>
          <a:endParaRPr lang="ru-RU"/>
        </a:p>
      </dgm:t>
    </dgm:pt>
    <dgm:pt modelId="{A16877F2-C8A8-4D53-863F-4A0794739973}" type="pres">
      <dgm:prSet presAssocID="{FB2DBE67-809A-49C0-953F-72DDB88B4A91}" presName="vertTwo" presStyleCnt="0"/>
      <dgm:spPr/>
      <dgm:t>
        <a:bodyPr/>
        <a:lstStyle/>
        <a:p>
          <a:endParaRPr lang="ru-RU"/>
        </a:p>
      </dgm:t>
    </dgm:pt>
    <dgm:pt modelId="{C2D2936B-E5D1-41B0-A9B5-5F76100617B1}" type="pres">
      <dgm:prSet presAssocID="{FB2DBE67-809A-49C0-953F-72DDB88B4A91}" presName="txTwo" presStyleLbl="node2" presStyleIdx="0" presStyleCnt="2" custScaleX="96323" custScaleY="49328" custLinFactY="104759" custLinFactNeighborX="1891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0B4DB3-A031-412E-989C-1B177103EB7F}" type="pres">
      <dgm:prSet presAssocID="{FB2DBE67-809A-49C0-953F-72DDB88B4A91}" presName="parTransTwo" presStyleCnt="0"/>
      <dgm:spPr/>
      <dgm:t>
        <a:bodyPr/>
        <a:lstStyle/>
        <a:p>
          <a:endParaRPr lang="ru-RU"/>
        </a:p>
      </dgm:t>
    </dgm:pt>
    <dgm:pt modelId="{155C1C0B-E5FD-494A-B0ED-DEA3784CB34D}" type="pres">
      <dgm:prSet presAssocID="{FB2DBE67-809A-49C0-953F-72DDB88B4A91}" presName="horzTwo" presStyleCnt="0"/>
      <dgm:spPr/>
      <dgm:t>
        <a:bodyPr/>
        <a:lstStyle/>
        <a:p>
          <a:endParaRPr lang="ru-RU"/>
        </a:p>
      </dgm:t>
    </dgm:pt>
    <dgm:pt modelId="{1FE17227-6381-4369-B7DD-DCB1BC5268FA}" type="pres">
      <dgm:prSet presAssocID="{51B4B4C7-56A5-4E3F-8A02-E5A9AE53809D}" presName="vertThree" presStyleCnt="0"/>
      <dgm:spPr/>
      <dgm:t>
        <a:bodyPr/>
        <a:lstStyle/>
        <a:p>
          <a:endParaRPr lang="ru-RU"/>
        </a:p>
      </dgm:t>
    </dgm:pt>
    <dgm:pt modelId="{D8E17E4B-3072-477B-9EF9-B70076905428}" type="pres">
      <dgm:prSet presAssocID="{51B4B4C7-56A5-4E3F-8A02-E5A9AE53809D}" presName="txThree" presStyleLbl="node3" presStyleIdx="0" presStyleCnt="3" custScaleY="114708" custLinFactNeighborX="459" custLinFactNeighborY="-679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9E7917-829C-4B6A-B2C1-4C4D3320E66C}" type="pres">
      <dgm:prSet presAssocID="{51B4B4C7-56A5-4E3F-8A02-E5A9AE53809D}" presName="horzThree" presStyleCnt="0"/>
      <dgm:spPr/>
      <dgm:t>
        <a:bodyPr/>
        <a:lstStyle/>
        <a:p>
          <a:endParaRPr lang="ru-RU"/>
        </a:p>
      </dgm:t>
    </dgm:pt>
    <dgm:pt modelId="{E13352CF-39B7-428B-AA94-0D034F0C610A}" type="pres">
      <dgm:prSet presAssocID="{C6CCDECC-7F56-4B52-B14E-2B94B25EA537}" presName="sibSpaceThree" presStyleCnt="0"/>
      <dgm:spPr/>
      <dgm:t>
        <a:bodyPr/>
        <a:lstStyle/>
        <a:p>
          <a:endParaRPr lang="ru-RU"/>
        </a:p>
      </dgm:t>
    </dgm:pt>
    <dgm:pt modelId="{FE3F6FAC-0E37-4328-88AF-AD1EE6C96DE8}" type="pres">
      <dgm:prSet presAssocID="{BD712390-60E9-4463-96CC-28F419C654BC}" presName="vertThree" presStyleCnt="0"/>
      <dgm:spPr/>
      <dgm:t>
        <a:bodyPr/>
        <a:lstStyle/>
        <a:p>
          <a:endParaRPr lang="ru-RU"/>
        </a:p>
      </dgm:t>
    </dgm:pt>
    <dgm:pt modelId="{99733F29-6E47-45F6-9D50-75F1288F2281}" type="pres">
      <dgm:prSet presAssocID="{BD712390-60E9-4463-96CC-28F419C654BC}" presName="txThree" presStyleLbl="node3" presStyleIdx="1" presStyleCnt="3" custScaleX="78567" custScaleY="93504" custLinFactNeighborX="3528" custLinFactNeighborY="-627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6AD7B6-ED6F-47C2-9907-D48B35877618}" type="pres">
      <dgm:prSet presAssocID="{BD712390-60E9-4463-96CC-28F419C654BC}" presName="horzThree" presStyleCnt="0"/>
      <dgm:spPr/>
      <dgm:t>
        <a:bodyPr/>
        <a:lstStyle/>
        <a:p>
          <a:endParaRPr lang="ru-RU"/>
        </a:p>
      </dgm:t>
    </dgm:pt>
    <dgm:pt modelId="{4FD029BD-11CF-4203-B9AA-5D90FAABACDC}" type="pres">
      <dgm:prSet presAssocID="{D6E77C53-5087-4C44-9371-1450DFEF70E5}" presName="sibSpaceTwo" presStyleCnt="0"/>
      <dgm:spPr/>
      <dgm:t>
        <a:bodyPr/>
        <a:lstStyle/>
        <a:p>
          <a:endParaRPr lang="ru-RU"/>
        </a:p>
      </dgm:t>
    </dgm:pt>
    <dgm:pt modelId="{ECC0EBCC-FC55-4E79-A90C-D1EAEE5E88B0}" type="pres">
      <dgm:prSet presAssocID="{D040CDFC-FEBE-4A64-8791-8D24C0249F05}" presName="vertTwo" presStyleCnt="0"/>
      <dgm:spPr/>
      <dgm:t>
        <a:bodyPr/>
        <a:lstStyle/>
        <a:p>
          <a:endParaRPr lang="ru-RU"/>
        </a:p>
      </dgm:t>
    </dgm:pt>
    <dgm:pt modelId="{AF0BF75F-B152-4E5D-9AAA-942726BF8C34}" type="pres">
      <dgm:prSet presAssocID="{D040CDFC-FEBE-4A64-8791-8D24C0249F05}" presName="txTwo" presStyleLbl="node2" presStyleIdx="1" presStyleCnt="2" custScaleX="102031" custScaleY="61289" custLinFactY="96296" custLinFactNeighborX="418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E8C120-A441-4F26-BAFA-15F4475DD213}" type="pres">
      <dgm:prSet presAssocID="{D040CDFC-FEBE-4A64-8791-8D24C0249F05}" presName="parTransTwo" presStyleCnt="0"/>
      <dgm:spPr/>
      <dgm:t>
        <a:bodyPr/>
        <a:lstStyle/>
        <a:p>
          <a:endParaRPr lang="ru-RU"/>
        </a:p>
      </dgm:t>
    </dgm:pt>
    <dgm:pt modelId="{7A59B513-5D8F-4F8A-83E9-260E6AC87BF9}" type="pres">
      <dgm:prSet presAssocID="{D040CDFC-FEBE-4A64-8791-8D24C0249F05}" presName="horzTwo" presStyleCnt="0"/>
      <dgm:spPr/>
      <dgm:t>
        <a:bodyPr/>
        <a:lstStyle/>
        <a:p>
          <a:endParaRPr lang="ru-RU"/>
        </a:p>
      </dgm:t>
    </dgm:pt>
    <dgm:pt modelId="{34BD680B-6E3C-4464-AC7B-8CF71C61CADC}" type="pres">
      <dgm:prSet presAssocID="{BA896E9D-4240-4419-8EF5-5D47F36F50BE}" presName="vertThree" presStyleCnt="0"/>
      <dgm:spPr/>
      <dgm:t>
        <a:bodyPr/>
        <a:lstStyle/>
        <a:p>
          <a:endParaRPr lang="ru-RU"/>
        </a:p>
      </dgm:t>
    </dgm:pt>
    <dgm:pt modelId="{496A5486-1C32-4E4B-827A-B542FF0A94B5}" type="pres">
      <dgm:prSet presAssocID="{BA896E9D-4240-4419-8EF5-5D47F36F50BE}" presName="txThree" presStyleLbl="node3" presStyleIdx="2" presStyleCnt="3" custLinFactNeighborX="-2849" custLinFactNeighborY="-801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C97A12-6032-4228-A319-A27C940860F8}" type="pres">
      <dgm:prSet presAssocID="{BA896E9D-4240-4419-8EF5-5D47F36F50BE}" presName="horzThree" presStyleCnt="0"/>
      <dgm:spPr/>
      <dgm:t>
        <a:bodyPr/>
        <a:lstStyle/>
        <a:p>
          <a:endParaRPr lang="ru-RU"/>
        </a:p>
      </dgm:t>
    </dgm:pt>
  </dgm:ptLst>
  <dgm:cxnLst>
    <dgm:cxn modelId="{3F371D48-F632-4617-AC9E-50E443CC3B08}" type="presOf" srcId="{2EF10BAF-81FF-409A-BABD-040B9BC9CD46}" destId="{BB19C16B-C119-4E2B-B2D9-1E20472CB11C}" srcOrd="0" destOrd="0" presId="urn:microsoft.com/office/officeart/2005/8/layout/hierarchy4"/>
    <dgm:cxn modelId="{6E840B89-186A-4B92-8ABD-B04D29E845F2}" srcId="{45736139-5033-4212-9980-D34C5AF328CF}" destId="{FB2DBE67-809A-49C0-953F-72DDB88B4A91}" srcOrd="0" destOrd="0" parTransId="{4939B8CC-149F-4ACB-BCD6-AE0847DA91E5}" sibTransId="{D6E77C53-5087-4C44-9371-1450DFEF70E5}"/>
    <dgm:cxn modelId="{5AB42F13-C449-4C3A-9843-0E2EDC9C4276}" type="presOf" srcId="{51B4B4C7-56A5-4E3F-8A02-E5A9AE53809D}" destId="{D8E17E4B-3072-477B-9EF9-B70076905428}" srcOrd="0" destOrd="0" presId="urn:microsoft.com/office/officeart/2005/8/layout/hierarchy4"/>
    <dgm:cxn modelId="{375B96F8-B0CE-41E8-A0B9-74DD2A71377A}" type="presOf" srcId="{BA896E9D-4240-4419-8EF5-5D47F36F50BE}" destId="{496A5486-1C32-4E4B-827A-B542FF0A94B5}" srcOrd="0" destOrd="0" presId="urn:microsoft.com/office/officeart/2005/8/layout/hierarchy4"/>
    <dgm:cxn modelId="{0D531FEE-8CA1-44ED-BA28-DFEA348FCC58}" type="presOf" srcId="{D040CDFC-FEBE-4A64-8791-8D24C0249F05}" destId="{AF0BF75F-B152-4E5D-9AAA-942726BF8C34}" srcOrd="0" destOrd="0" presId="urn:microsoft.com/office/officeart/2005/8/layout/hierarchy4"/>
    <dgm:cxn modelId="{272069EA-8778-427F-BB85-57ECF3119F2C}" type="presOf" srcId="{FB2DBE67-809A-49C0-953F-72DDB88B4A91}" destId="{C2D2936B-E5D1-41B0-A9B5-5F76100617B1}" srcOrd="0" destOrd="0" presId="urn:microsoft.com/office/officeart/2005/8/layout/hierarchy4"/>
    <dgm:cxn modelId="{BE504CC0-AAF7-425C-B698-42A60D421E43}" type="presOf" srcId="{45736139-5033-4212-9980-D34C5AF328CF}" destId="{D9F37063-C38A-435A-8D1A-75D93EF75BD0}" srcOrd="0" destOrd="0" presId="urn:microsoft.com/office/officeart/2005/8/layout/hierarchy4"/>
    <dgm:cxn modelId="{D9C76610-D0AC-48A8-85F7-4E7F9D1D0400}" srcId="{45736139-5033-4212-9980-D34C5AF328CF}" destId="{D040CDFC-FEBE-4A64-8791-8D24C0249F05}" srcOrd="1" destOrd="0" parTransId="{953F1414-BC80-441A-BD7E-E92327B75921}" sibTransId="{1EEE9E7D-A8E6-4A22-A86B-32EA7E06ECE0}"/>
    <dgm:cxn modelId="{423C2C7C-8F4C-4FE4-951F-7D1E3F8822D7}" srcId="{D040CDFC-FEBE-4A64-8791-8D24C0249F05}" destId="{BA896E9D-4240-4419-8EF5-5D47F36F50BE}" srcOrd="0" destOrd="0" parTransId="{ACEEC060-D1D7-4F81-BFC0-F95E6D5D5342}" sibTransId="{7EA72EFA-B934-4B4E-97DF-CEB11F8E3371}"/>
    <dgm:cxn modelId="{698407BD-EB72-4CB7-8956-B4D23D2B4C5C}" type="presOf" srcId="{BD712390-60E9-4463-96CC-28F419C654BC}" destId="{99733F29-6E47-45F6-9D50-75F1288F2281}" srcOrd="0" destOrd="0" presId="urn:microsoft.com/office/officeart/2005/8/layout/hierarchy4"/>
    <dgm:cxn modelId="{722A2652-4CBA-440F-9096-002ADFFCD31B}" srcId="{FB2DBE67-809A-49C0-953F-72DDB88B4A91}" destId="{BD712390-60E9-4463-96CC-28F419C654BC}" srcOrd="1" destOrd="0" parTransId="{CB95120B-D612-4CF4-8F50-D8F3E9E882AE}" sibTransId="{13664E74-529D-4662-8197-DE7A6CA9BAD4}"/>
    <dgm:cxn modelId="{CECAC4B1-6B2B-4F45-B113-DA69C4FC2267}" srcId="{FB2DBE67-809A-49C0-953F-72DDB88B4A91}" destId="{51B4B4C7-56A5-4E3F-8A02-E5A9AE53809D}" srcOrd="0" destOrd="0" parTransId="{E6F62529-11AC-4510-A42D-19FAD63513DB}" sibTransId="{C6CCDECC-7F56-4B52-B14E-2B94B25EA537}"/>
    <dgm:cxn modelId="{E8C09C10-10F9-444C-8512-C598219DB21D}" srcId="{2EF10BAF-81FF-409A-BABD-040B9BC9CD46}" destId="{45736139-5033-4212-9980-D34C5AF328CF}" srcOrd="0" destOrd="0" parTransId="{75AF6E04-E685-4701-BCCA-FB03C991D0A5}" sibTransId="{167688C6-6B1C-41ED-9EDB-79707A448011}"/>
    <dgm:cxn modelId="{61A077B3-5AA5-4542-966E-EC260A31D40E}" type="presParOf" srcId="{BB19C16B-C119-4E2B-B2D9-1E20472CB11C}" destId="{5D4B5CDC-4DA3-4E8C-9118-A1ED41A1E9EE}" srcOrd="0" destOrd="0" presId="urn:microsoft.com/office/officeart/2005/8/layout/hierarchy4"/>
    <dgm:cxn modelId="{4184DEBE-1070-4BED-9B05-2C794766CAC0}" type="presParOf" srcId="{5D4B5CDC-4DA3-4E8C-9118-A1ED41A1E9EE}" destId="{D9F37063-C38A-435A-8D1A-75D93EF75BD0}" srcOrd="0" destOrd="0" presId="urn:microsoft.com/office/officeart/2005/8/layout/hierarchy4"/>
    <dgm:cxn modelId="{2F7361C1-D799-47D2-BC93-25B601A11705}" type="presParOf" srcId="{5D4B5CDC-4DA3-4E8C-9118-A1ED41A1E9EE}" destId="{937831E1-E9D6-43DB-8E75-812DAAA7C589}" srcOrd="1" destOrd="0" presId="urn:microsoft.com/office/officeart/2005/8/layout/hierarchy4"/>
    <dgm:cxn modelId="{454CB703-C3B1-4A88-9CFE-DE9D519C6306}" type="presParOf" srcId="{5D4B5CDC-4DA3-4E8C-9118-A1ED41A1E9EE}" destId="{F7BAC15C-FDF7-440A-B003-434104AE0E70}" srcOrd="2" destOrd="0" presId="urn:microsoft.com/office/officeart/2005/8/layout/hierarchy4"/>
    <dgm:cxn modelId="{365F80C9-2ACF-4A4C-BD94-6CC3033A5FEE}" type="presParOf" srcId="{F7BAC15C-FDF7-440A-B003-434104AE0E70}" destId="{A16877F2-C8A8-4D53-863F-4A0794739973}" srcOrd="0" destOrd="0" presId="urn:microsoft.com/office/officeart/2005/8/layout/hierarchy4"/>
    <dgm:cxn modelId="{79F22CF9-ADFE-4BC1-B39A-A8A291249432}" type="presParOf" srcId="{A16877F2-C8A8-4D53-863F-4A0794739973}" destId="{C2D2936B-E5D1-41B0-A9B5-5F76100617B1}" srcOrd="0" destOrd="0" presId="urn:microsoft.com/office/officeart/2005/8/layout/hierarchy4"/>
    <dgm:cxn modelId="{E287FCA9-DDF4-4B95-AF80-3CF143EEFE39}" type="presParOf" srcId="{A16877F2-C8A8-4D53-863F-4A0794739973}" destId="{1F0B4DB3-A031-412E-989C-1B177103EB7F}" srcOrd="1" destOrd="0" presId="urn:microsoft.com/office/officeart/2005/8/layout/hierarchy4"/>
    <dgm:cxn modelId="{279678A1-E037-405F-82CB-D6954AD40A92}" type="presParOf" srcId="{A16877F2-C8A8-4D53-863F-4A0794739973}" destId="{155C1C0B-E5FD-494A-B0ED-DEA3784CB34D}" srcOrd="2" destOrd="0" presId="urn:microsoft.com/office/officeart/2005/8/layout/hierarchy4"/>
    <dgm:cxn modelId="{212FC6F2-FC95-4576-B2F0-F2E3A319E2FF}" type="presParOf" srcId="{155C1C0B-E5FD-494A-B0ED-DEA3784CB34D}" destId="{1FE17227-6381-4369-B7DD-DCB1BC5268FA}" srcOrd="0" destOrd="0" presId="urn:microsoft.com/office/officeart/2005/8/layout/hierarchy4"/>
    <dgm:cxn modelId="{314EEC64-7031-401C-AF38-3C887D85D3FD}" type="presParOf" srcId="{1FE17227-6381-4369-B7DD-DCB1BC5268FA}" destId="{D8E17E4B-3072-477B-9EF9-B70076905428}" srcOrd="0" destOrd="0" presId="urn:microsoft.com/office/officeart/2005/8/layout/hierarchy4"/>
    <dgm:cxn modelId="{509B8DA2-07C4-43D1-BFAA-54978FBBC078}" type="presParOf" srcId="{1FE17227-6381-4369-B7DD-DCB1BC5268FA}" destId="{2A9E7917-829C-4B6A-B2C1-4C4D3320E66C}" srcOrd="1" destOrd="0" presId="urn:microsoft.com/office/officeart/2005/8/layout/hierarchy4"/>
    <dgm:cxn modelId="{4FCF1FA3-ED2B-4200-A24C-EDB639CA3ED4}" type="presParOf" srcId="{155C1C0B-E5FD-494A-B0ED-DEA3784CB34D}" destId="{E13352CF-39B7-428B-AA94-0D034F0C610A}" srcOrd="1" destOrd="0" presId="urn:microsoft.com/office/officeart/2005/8/layout/hierarchy4"/>
    <dgm:cxn modelId="{CDB1767D-843E-4314-B7EB-D7945290EBA9}" type="presParOf" srcId="{155C1C0B-E5FD-494A-B0ED-DEA3784CB34D}" destId="{FE3F6FAC-0E37-4328-88AF-AD1EE6C96DE8}" srcOrd="2" destOrd="0" presId="urn:microsoft.com/office/officeart/2005/8/layout/hierarchy4"/>
    <dgm:cxn modelId="{3FE7945A-2BB2-4984-97CD-0F1A09107ABF}" type="presParOf" srcId="{FE3F6FAC-0E37-4328-88AF-AD1EE6C96DE8}" destId="{99733F29-6E47-45F6-9D50-75F1288F2281}" srcOrd="0" destOrd="0" presId="urn:microsoft.com/office/officeart/2005/8/layout/hierarchy4"/>
    <dgm:cxn modelId="{564A220D-A4C7-44EE-A31E-68F42B63F354}" type="presParOf" srcId="{FE3F6FAC-0E37-4328-88AF-AD1EE6C96DE8}" destId="{F76AD7B6-ED6F-47C2-9907-D48B35877618}" srcOrd="1" destOrd="0" presId="urn:microsoft.com/office/officeart/2005/8/layout/hierarchy4"/>
    <dgm:cxn modelId="{2BE1494B-0C4C-47D3-98EB-497D6EBDDCEA}" type="presParOf" srcId="{F7BAC15C-FDF7-440A-B003-434104AE0E70}" destId="{4FD029BD-11CF-4203-B9AA-5D90FAABACDC}" srcOrd="1" destOrd="0" presId="urn:microsoft.com/office/officeart/2005/8/layout/hierarchy4"/>
    <dgm:cxn modelId="{8A469C2C-6E3F-4B41-9300-1990A78EFE50}" type="presParOf" srcId="{F7BAC15C-FDF7-440A-B003-434104AE0E70}" destId="{ECC0EBCC-FC55-4E79-A90C-D1EAEE5E88B0}" srcOrd="2" destOrd="0" presId="urn:microsoft.com/office/officeart/2005/8/layout/hierarchy4"/>
    <dgm:cxn modelId="{BA046CAD-1DF7-4526-83C0-427ABB721CF3}" type="presParOf" srcId="{ECC0EBCC-FC55-4E79-A90C-D1EAEE5E88B0}" destId="{AF0BF75F-B152-4E5D-9AAA-942726BF8C34}" srcOrd="0" destOrd="0" presId="urn:microsoft.com/office/officeart/2005/8/layout/hierarchy4"/>
    <dgm:cxn modelId="{A451BA9D-000C-49B5-A69C-F2F028612ADE}" type="presParOf" srcId="{ECC0EBCC-FC55-4E79-A90C-D1EAEE5E88B0}" destId="{56E8C120-A441-4F26-BAFA-15F4475DD213}" srcOrd="1" destOrd="0" presId="urn:microsoft.com/office/officeart/2005/8/layout/hierarchy4"/>
    <dgm:cxn modelId="{667DC6E5-C237-4C49-B2B9-23F995C090A6}" type="presParOf" srcId="{ECC0EBCC-FC55-4E79-A90C-D1EAEE5E88B0}" destId="{7A59B513-5D8F-4F8A-83E9-260E6AC87BF9}" srcOrd="2" destOrd="0" presId="urn:microsoft.com/office/officeart/2005/8/layout/hierarchy4"/>
    <dgm:cxn modelId="{15F3AA75-0798-41FA-84F3-01DFE869BEEB}" type="presParOf" srcId="{7A59B513-5D8F-4F8A-83E9-260E6AC87BF9}" destId="{34BD680B-6E3C-4464-AC7B-8CF71C61CADC}" srcOrd="0" destOrd="0" presId="urn:microsoft.com/office/officeart/2005/8/layout/hierarchy4"/>
    <dgm:cxn modelId="{59BF3327-7605-4EF8-A1E2-6BCDA71B42B8}" type="presParOf" srcId="{34BD680B-6E3C-4464-AC7B-8CF71C61CADC}" destId="{496A5486-1C32-4E4B-827A-B542FF0A94B5}" srcOrd="0" destOrd="0" presId="urn:microsoft.com/office/officeart/2005/8/layout/hierarchy4"/>
    <dgm:cxn modelId="{D73767AC-471D-46B7-82F8-D21CED09082F}" type="presParOf" srcId="{34BD680B-6E3C-4464-AC7B-8CF71C61CADC}" destId="{A6C97A12-6032-4228-A319-A27C940860F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0C0FD2-1251-4020-9ED3-DCC302DC9833}" type="doc">
      <dgm:prSet loTypeId="urn:microsoft.com/office/officeart/2008/layout/HorizontalMultiLevelHierarchy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4934F2-AB54-4263-835D-BEC5238C44EA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Пункт 5 статьи 86 БФ РФ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9F18EC-D825-4259-8B5D-33CB2833FBF3}" type="parTrans" cxnId="{23D069A3-03DE-4E33-9679-5F56B5B3C87C}">
      <dgm:prSet/>
      <dgm:spPr/>
      <dgm:t>
        <a:bodyPr/>
        <a:lstStyle/>
        <a:p>
          <a:endParaRPr lang="ru-RU"/>
        </a:p>
      </dgm:t>
    </dgm:pt>
    <dgm:pt modelId="{D753E193-24D3-4AC5-B92C-E1135CE2F380}" type="sibTrans" cxnId="{23D069A3-03DE-4E33-9679-5F56B5B3C87C}">
      <dgm:prSet/>
      <dgm:spPr/>
      <dgm:t>
        <a:bodyPr/>
        <a:lstStyle/>
        <a:p>
          <a:endParaRPr lang="ru-RU"/>
        </a:p>
      </dgm:t>
    </dgm:pt>
    <dgm:pt modelId="{76C91AEB-9948-4116-A756-BDB785920679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Органы местного самоуправления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не вправе устанавливать и исполнять 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расходные обязательства, связанные с решением вопросов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, отнесенных к компетенции федеральных органов 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государственной власти,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органов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государственной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власти субъектов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РФ, за исключением случаев, установленных соответственно федеральными законами, законами субъектов Р Ф.</a:t>
          </a:r>
          <a:endParaRPr lang="ru-RU" sz="2400" dirty="0">
            <a:solidFill>
              <a:schemeClr val="tx1"/>
            </a:solidFill>
          </a:endParaRPr>
        </a:p>
      </dgm:t>
    </dgm:pt>
    <dgm:pt modelId="{613B0FD3-6E89-40BC-AABA-8E3A35B847CB}" type="parTrans" cxnId="{B24D09E6-A80E-46ED-8843-18793AFD5EB9}">
      <dgm:prSet/>
      <dgm:spPr/>
      <dgm:t>
        <a:bodyPr/>
        <a:lstStyle/>
        <a:p>
          <a:endParaRPr lang="ru-RU"/>
        </a:p>
      </dgm:t>
    </dgm:pt>
    <dgm:pt modelId="{C59713AF-EBB3-4CAD-8D06-3F2E3473A9C5}" type="sibTrans" cxnId="{B24D09E6-A80E-46ED-8843-18793AFD5EB9}">
      <dgm:prSet/>
      <dgm:spPr/>
      <dgm:t>
        <a:bodyPr/>
        <a:lstStyle/>
        <a:p>
          <a:endParaRPr lang="ru-RU"/>
        </a:p>
      </dgm:t>
    </dgm:pt>
    <dgm:pt modelId="{AEFDD549-6C98-4839-B9F6-274649F12DFC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Органы местного самоуправления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вправе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устанавливать и исполнять 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расходные обязательства, связанные с решением вопросов,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не отнесенных к компетенции 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органов местного самоуправления других муниципальных образований, органов государственной власти, и не исключенные из их компетенции федеральными законами и законами субъектов Российской Федерации,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только при наличии собственных финансовых средств (за исключением межбюджетных трансфертов).</a:t>
          </a:r>
        </a:p>
        <a:p>
          <a:pPr algn="r"/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п.5 ст. 20 Федерального закона № 131-ФЗ</a:t>
          </a:r>
          <a:endParaRPr lang="ru-RU" sz="2400" dirty="0">
            <a:solidFill>
              <a:schemeClr val="tx1"/>
            </a:solidFill>
          </a:endParaRPr>
        </a:p>
      </dgm:t>
    </dgm:pt>
    <dgm:pt modelId="{AE633B7A-DF79-4D1A-9BDF-1F59F7E783F7}" type="parTrans" cxnId="{B3D2E4DA-B398-4C5B-A554-DE52C55CDE24}">
      <dgm:prSet/>
      <dgm:spPr/>
      <dgm:t>
        <a:bodyPr/>
        <a:lstStyle/>
        <a:p>
          <a:endParaRPr lang="ru-RU"/>
        </a:p>
      </dgm:t>
    </dgm:pt>
    <dgm:pt modelId="{E0014811-0FC9-45A8-8E4B-04FCBA2085C2}" type="sibTrans" cxnId="{B3D2E4DA-B398-4C5B-A554-DE52C55CDE24}">
      <dgm:prSet/>
      <dgm:spPr/>
      <dgm:t>
        <a:bodyPr/>
        <a:lstStyle/>
        <a:p>
          <a:endParaRPr lang="ru-RU"/>
        </a:p>
      </dgm:t>
    </dgm:pt>
    <dgm:pt modelId="{C12C07C3-15F8-49D0-9D8B-07609E7DA61F}" type="pres">
      <dgm:prSet presAssocID="{9E0C0FD2-1251-4020-9ED3-DCC302DC983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CB9976-6BA1-49B8-8B7B-E4C1B3583559}" type="pres">
      <dgm:prSet presAssocID="{344934F2-AB54-4263-835D-BEC5238C44EA}" presName="root1" presStyleCnt="0"/>
      <dgm:spPr/>
    </dgm:pt>
    <dgm:pt modelId="{7FA5DDCE-056A-4DCB-80E5-037A758A0D00}" type="pres">
      <dgm:prSet presAssocID="{344934F2-AB54-4263-835D-BEC5238C44E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EBB43C-FFA1-46BE-9231-EF84E4BE151F}" type="pres">
      <dgm:prSet presAssocID="{344934F2-AB54-4263-835D-BEC5238C44EA}" presName="level2hierChild" presStyleCnt="0"/>
      <dgm:spPr/>
    </dgm:pt>
    <dgm:pt modelId="{DE3E8F85-60ED-4256-B3A0-38948542849B}" type="pres">
      <dgm:prSet presAssocID="{613B0FD3-6E89-40BC-AABA-8E3A35B847C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873D94E-025A-47C3-AEE4-D4AA8503CA8B}" type="pres">
      <dgm:prSet presAssocID="{613B0FD3-6E89-40BC-AABA-8E3A35B847C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6AF14A6-3113-48FA-BC79-78D3650366AE}" type="pres">
      <dgm:prSet presAssocID="{76C91AEB-9948-4116-A756-BDB785920679}" presName="root2" presStyleCnt="0"/>
      <dgm:spPr/>
    </dgm:pt>
    <dgm:pt modelId="{6AA4381D-A448-4BE1-8331-C58AB211BF56}" type="pres">
      <dgm:prSet presAssocID="{76C91AEB-9948-4116-A756-BDB785920679}" presName="LevelTwoTextNode" presStyleLbl="node2" presStyleIdx="0" presStyleCnt="2" custScaleX="228697" custScaleY="181648" custLinFactNeighborX="-971" custLinFactNeighborY="10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E41D1A-02C6-44C2-A774-62BF49C3E186}" type="pres">
      <dgm:prSet presAssocID="{76C91AEB-9948-4116-A756-BDB785920679}" presName="level3hierChild" presStyleCnt="0"/>
      <dgm:spPr/>
    </dgm:pt>
    <dgm:pt modelId="{D1072591-104A-4C06-B127-1D9398509349}" type="pres">
      <dgm:prSet presAssocID="{AE633B7A-DF79-4D1A-9BDF-1F59F7E783F7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0BE2207-4121-4F7E-B9EA-E27D436F1011}" type="pres">
      <dgm:prSet presAssocID="{AE633B7A-DF79-4D1A-9BDF-1F59F7E783F7}" presName="connTx" presStyleLbl="parChTrans1D2" presStyleIdx="1" presStyleCnt="2"/>
      <dgm:spPr/>
      <dgm:t>
        <a:bodyPr/>
        <a:lstStyle/>
        <a:p>
          <a:endParaRPr lang="ru-RU"/>
        </a:p>
      </dgm:t>
    </dgm:pt>
    <dgm:pt modelId="{F7304340-E294-4AEA-9490-9D843A8797A4}" type="pres">
      <dgm:prSet presAssocID="{AEFDD549-6C98-4839-B9F6-274649F12DFC}" presName="root2" presStyleCnt="0"/>
      <dgm:spPr/>
    </dgm:pt>
    <dgm:pt modelId="{A8B4AFA8-88D8-4735-98EC-F267EA530913}" type="pres">
      <dgm:prSet presAssocID="{AEFDD549-6C98-4839-B9F6-274649F12DFC}" presName="LevelTwoTextNode" presStyleLbl="node2" presStyleIdx="1" presStyleCnt="2" custScaleX="237711" custScaleY="280588" custLinFactNeighborX="-7444" custLinFactNeighborY="3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20A8DB-8BAE-4F19-961A-AC902F2A3E22}" type="pres">
      <dgm:prSet presAssocID="{AEFDD549-6C98-4839-B9F6-274649F12DFC}" presName="level3hierChild" presStyleCnt="0"/>
      <dgm:spPr/>
    </dgm:pt>
  </dgm:ptLst>
  <dgm:cxnLst>
    <dgm:cxn modelId="{4478293C-9A70-4071-BE33-7A57D86B3A2B}" type="presOf" srcId="{344934F2-AB54-4263-835D-BEC5238C44EA}" destId="{7FA5DDCE-056A-4DCB-80E5-037A758A0D00}" srcOrd="0" destOrd="0" presId="urn:microsoft.com/office/officeart/2008/layout/HorizontalMultiLevelHierarchy"/>
    <dgm:cxn modelId="{3678E113-A812-40E8-A6C4-8D902B6C931A}" type="presOf" srcId="{AEFDD549-6C98-4839-B9F6-274649F12DFC}" destId="{A8B4AFA8-88D8-4735-98EC-F267EA530913}" srcOrd="0" destOrd="0" presId="urn:microsoft.com/office/officeart/2008/layout/HorizontalMultiLevelHierarchy"/>
    <dgm:cxn modelId="{320C2203-7B86-4D39-A8CD-ED2BA753C42C}" type="presOf" srcId="{9E0C0FD2-1251-4020-9ED3-DCC302DC9833}" destId="{C12C07C3-15F8-49D0-9D8B-07609E7DA61F}" srcOrd="0" destOrd="0" presId="urn:microsoft.com/office/officeart/2008/layout/HorizontalMultiLevelHierarchy"/>
    <dgm:cxn modelId="{CB70DB2C-2D19-4573-9B2F-DAE127757CAC}" type="presOf" srcId="{AE633B7A-DF79-4D1A-9BDF-1F59F7E783F7}" destId="{D1072591-104A-4C06-B127-1D9398509349}" srcOrd="0" destOrd="0" presId="urn:microsoft.com/office/officeart/2008/layout/HorizontalMultiLevelHierarchy"/>
    <dgm:cxn modelId="{D6479D01-1777-4301-BF6E-C396EF171F5A}" type="presOf" srcId="{613B0FD3-6E89-40BC-AABA-8E3A35B847CB}" destId="{1873D94E-025A-47C3-AEE4-D4AA8503CA8B}" srcOrd="1" destOrd="0" presId="urn:microsoft.com/office/officeart/2008/layout/HorizontalMultiLevelHierarchy"/>
    <dgm:cxn modelId="{459E2ACC-3311-4403-BC2E-6848F496089C}" type="presOf" srcId="{76C91AEB-9948-4116-A756-BDB785920679}" destId="{6AA4381D-A448-4BE1-8331-C58AB211BF56}" srcOrd="0" destOrd="0" presId="urn:microsoft.com/office/officeart/2008/layout/HorizontalMultiLevelHierarchy"/>
    <dgm:cxn modelId="{B3D2E4DA-B398-4C5B-A554-DE52C55CDE24}" srcId="{344934F2-AB54-4263-835D-BEC5238C44EA}" destId="{AEFDD549-6C98-4839-B9F6-274649F12DFC}" srcOrd="1" destOrd="0" parTransId="{AE633B7A-DF79-4D1A-9BDF-1F59F7E783F7}" sibTransId="{E0014811-0FC9-45A8-8E4B-04FCBA2085C2}"/>
    <dgm:cxn modelId="{23D069A3-03DE-4E33-9679-5F56B5B3C87C}" srcId="{9E0C0FD2-1251-4020-9ED3-DCC302DC9833}" destId="{344934F2-AB54-4263-835D-BEC5238C44EA}" srcOrd="0" destOrd="0" parTransId="{D69F18EC-D825-4259-8B5D-33CB2833FBF3}" sibTransId="{D753E193-24D3-4AC5-B92C-E1135CE2F380}"/>
    <dgm:cxn modelId="{4DCB316E-0380-414E-9A6E-5B44871D1320}" type="presOf" srcId="{AE633B7A-DF79-4D1A-9BDF-1F59F7E783F7}" destId="{00BE2207-4121-4F7E-B9EA-E27D436F1011}" srcOrd="1" destOrd="0" presId="urn:microsoft.com/office/officeart/2008/layout/HorizontalMultiLevelHierarchy"/>
    <dgm:cxn modelId="{C1ED8D3C-C845-4EE8-9232-EC9AAB007D92}" type="presOf" srcId="{613B0FD3-6E89-40BC-AABA-8E3A35B847CB}" destId="{DE3E8F85-60ED-4256-B3A0-38948542849B}" srcOrd="0" destOrd="0" presId="urn:microsoft.com/office/officeart/2008/layout/HorizontalMultiLevelHierarchy"/>
    <dgm:cxn modelId="{B24D09E6-A80E-46ED-8843-18793AFD5EB9}" srcId="{344934F2-AB54-4263-835D-BEC5238C44EA}" destId="{76C91AEB-9948-4116-A756-BDB785920679}" srcOrd="0" destOrd="0" parTransId="{613B0FD3-6E89-40BC-AABA-8E3A35B847CB}" sibTransId="{C59713AF-EBB3-4CAD-8D06-3F2E3473A9C5}"/>
    <dgm:cxn modelId="{6549D8C3-45F0-4B9B-9C63-E69F71C60C6D}" type="presParOf" srcId="{C12C07C3-15F8-49D0-9D8B-07609E7DA61F}" destId="{14CB9976-6BA1-49B8-8B7B-E4C1B3583559}" srcOrd="0" destOrd="0" presId="urn:microsoft.com/office/officeart/2008/layout/HorizontalMultiLevelHierarchy"/>
    <dgm:cxn modelId="{28584721-373F-425A-96B0-5500465A6AA2}" type="presParOf" srcId="{14CB9976-6BA1-49B8-8B7B-E4C1B3583559}" destId="{7FA5DDCE-056A-4DCB-80E5-037A758A0D00}" srcOrd="0" destOrd="0" presId="urn:microsoft.com/office/officeart/2008/layout/HorizontalMultiLevelHierarchy"/>
    <dgm:cxn modelId="{6BF8CEFF-AA44-40A2-BBBE-2F535C9CF819}" type="presParOf" srcId="{14CB9976-6BA1-49B8-8B7B-E4C1B3583559}" destId="{FAEBB43C-FFA1-46BE-9231-EF84E4BE151F}" srcOrd="1" destOrd="0" presId="urn:microsoft.com/office/officeart/2008/layout/HorizontalMultiLevelHierarchy"/>
    <dgm:cxn modelId="{43BDB7FA-D434-41D1-98FA-426C10FFE32C}" type="presParOf" srcId="{FAEBB43C-FFA1-46BE-9231-EF84E4BE151F}" destId="{DE3E8F85-60ED-4256-B3A0-38948542849B}" srcOrd="0" destOrd="0" presId="urn:microsoft.com/office/officeart/2008/layout/HorizontalMultiLevelHierarchy"/>
    <dgm:cxn modelId="{BAB75C00-5A64-490E-8E6F-9E82880FF3DC}" type="presParOf" srcId="{DE3E8F85-60ED-4256-B3A0-38948542849B}" destId="{1873D94E-025A-47C3-AEE4-D4AA8503CA8B}" srcOrd="0" destOrd="0" presId="urn:microsoft.com/office/officeart/2008/layout/HorizontalMultiLevelHierarchy"/>
    <dgm:cxn modelId="{62CAB37C-7A88-4C41-9827-7077090340CD}" type="presParOf" srcId="{FAEBB43C-FFA1-46BE-9231-EF84E4BE151F}" destId="{26AF14A6-3113-48FA-BC79-78D3650366AE}" srcOrd="1" destOrd="0" presId="urn:microsoft.com/office/officeart/2008/layout/HorizontalMultiLevelHierarchy"/>
    <dgm:cxn modelId="{B7CABF2F-5FBE-4F27-88E3-E65F297456DD}" type="presParOf" srcId="{26AF14A6-3113-48FA-BC79-78D3650366AE}" destId="{6AA4381D-A448-4BE1-8331-C58AB211BF56}" srcOrd="0" destOrd="0" presId="urn:microsoft.com/office/officeart/2008/layout/HorizontalMultiLevelHierarchy"/>
    <dgm:cxn modelId="{05C24CA5-DA2D-4445-8E54-D0FB30ACDD18}" type="presParOf" srcId="{26AF14A6-3113-48FA-BC79-78D3650366AE}" destId="{3FE41D1A-02C6-44C2-A774-62BF49C3E186}" srcOrd="1" destOrd="0" presId="urn:microsoft.com/office/officeart/2008/layout/HorizontalMultiLevelHierarchy"/>
    <dgm:cxn modelId="{C0EB02B5-4692-4F2A-8178-6ED068540B98}" type="presParOf" srcId="{FAEBB43C-FFA1-46BE-9231-EF84E4BE151F}" destId="{D1072591-104A-4C06-B127-1D9398509349}" srcOrd="2" destOrd="0" presId="urn:microsoft.com/office/officeart/2008/layout/HorizontalMultiLevelHierarchy"/>
    <dgm:cxn modelId="{3514D2E9-D0A0-44A5-B83A-61D8AEA08FCD}" type="presParOf" srcId="{D1072591-104A-4C06-B127-1D9398509349}" destId="{00BE2207-4121-4F7E-B9EA-E27D436F1011}" srcOrd="0" destOrd="0" presId="urn:microsoft.com/office/officeart/2008/layout/HorizontalMultiLevelHierarchy"/>
    <dgm:cxn modelId="{E01EF1C6-6D85-4E7D-BB25-C4CA7F575242}" type="presParOf" srcId="{FAEBB43C-FFA1-46BE-9231-EF84E4BE151F}" destId="{F7304340-E294-4AEA-9490-9D843A8797A4}" srcOrd="3" destOrd="0" presId="urn:microsoft.com/office/officeart/2008/layout/HorizontalMultiLevelHierarchy"/>
    <dgm:cxn modelId="{C2406DF6-2F88-43BA-B91B-C196169A60E2}" type="presParOf" srcId="{F7304340-E294-4AEA-9490-9D843A8797A4}" destId="{A8B4AFA8-88D8-4735-98EC-F267EA530913}" srcOrd="0" destOrd="0" presId="urn:microsoft.com/office/officeart/2008/layout/HorizontalMultiLevelHierarchy"/>
    <dgm:cxn modelId="{339F074B-5F93-4619-A4C9-08D470F0D231}" type="presParOf" srcId="{F7304340-E294-4AEA-9490-9D843A8797A4}" destId="{F820A8DB-8BAE-4F19-961A-AC902F2A3E2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00C971-5350-47C4-B6F1-16C9EF163DA1}" type="doc">
      <dgm:prSet loTypeId="urn:microsoft.com/office/officeart/2005/8/layout/hierarchy4" loCatId="list" qsTypeId="urn:microsoft.com/office/officeart/2005/8/quickstyle/3d4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6F68DC8-9A88-4FD0-A46E-7C64BBB0C418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210 ГК РФ 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Собственник имущества несет бремя содержания принадлежащего ему имущества, если иное не предусмотрено законом или договором.</a:t>
          </a:r>
          <a:endParaRPr lang="ru-RU" dirty="0"/>
        </a:p>
      </dgm:t>
    </dgm:pt>
    <dgm:pt modelId="{26C7C4F2-8F33-4466-B09D-423995CC980D}" type="parTrans" cxnId="{ED7DD581-1A88-43CE-A713-278ED6EFEDDB}">
      <dgm:prSet/>
      <dgm:spPr/>
      <dgm:t>
        <a:bodyPr/>
        <a:lstStyle/>
        <a:p>
          <a:endParaRPr lang="ru-RU"/>
        </a:p>
      </dgm:t>
    </dgm:pt>
    <dgm:pt modelId="{0E985C44-01A2-4678-9AE4-BB8162C409FD}" type="sibTrans" cxnId="{ED7DD581-1A88-43CE-A713-278ED6EFEDDB}">
      <dgm:prSet/>
      <dgm:spPr/>
      <dgm:t>
        <a:bodyPr/>
        <a:lstStyle/>
        <a:p>
          <a:endParaRPr lang="ru-RU"/>
        </a:p>
      </dgm:t>
    </dgm:pt>
    <dgm:pt modelId="{5F84B51C-AFC7-4965-AACB-16AC1249033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Имущество казны</a:t>
          </a:r>
          <a:endParaRPr lang="ru-RU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Городской Думы Петропавловск-Камчатского городского округа от 6.03.2013 № 42-нд «О порядке управления и распоряжения имуществом, находящимся в муниципальной собственности Петропавловск-Камчатского городского округа»</a:t>
          </a:r>
        </a:p>
      </dgm:t>
    </dgm:pt>
    <dgm:pt modelId="{8F809453-DC43-41F2-9682-F6954E3F0E83}" type="parTrans" cxnId="{C7565513-B878-4E6E-9C2B-71B33E092E83}">
      <dgm:prSet/>
      <dgm:spPr/>
      <dgm:t>
        <a:bodyPr/>
        <a:lstStyle/>
        <a:p>
          <a:endParaRPr lang="ru-RU"/>
        </a:p>
      </dgm:t>
    </dgm:pt>
    <dgm:pt modelId="{FCB6B48C-3C21-4F32-94DA-307AD25ED29A}" type="sibTrans" cxnId="{C7565513-B878-4E6E-9C2B-71B33E092E83}">
      <dgm:prSet/>
      <dgm:spPr/>
      <dgm:t>
        <a:bodyPr/>
        <a:lstStyle/>
        <a:p>
          <a:endParaRPr lang="ru-RU"/>
        </a:p>
      </dgm:t>
    </dgm:pt>
    <dgm:pt modelId="{00341511-C26F-4BB7-AFB0-0CD5A37295E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 не требуется</a:t>
          </a:r>
          <a:endParaRPr lang="ru-RU" sz="2400" dirty="0" smtClean="0"/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15C3BC51-7937-466A-8A4D-70F3195E2E92}" type="parTrans" cxnId="{07F66053-69E2-4534-A4BE-5C5D58C16D58}">
      <dgm:prSet/>
      <dgm:spPr/>
      <dgm:t>
        <a:bodyPr/>
        <a:lstStyle/>
        <a:p>
          <a:endParaRPr lang="ru-RU"/>
        </a:p>
      </dgm:t>
    </dgm:pt>
    <dgm:pt modelId="{AB97B9F5-4CEA-4C65-8D5E-C77B5994ED05}" type="sibTrans" cxnId="{07F66053-69E2-4534-A4BE-5C5D58C16D58}">
      <dgm:prSet/>
      <dgm:spPr/>
      <dgm:t>
        <a:bodyPr/>
        <a:lstStyle/>
        <a:p>
          <a:endParaRPr lang="ru-RU"/>
        </a:p>
      </dgm:t>
    </dgm:pt>
    <dgm:pt modelId="{108A87ED-A6E0-4397-9B0F-85CB4BCB536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Имущество переданное в оперативное управление казенным, бюджетным, автономным учреждениям  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Ст. 69 БК РФ , ст. 69.1 БК РФ, постановление адм.  </a:t>
          </a:r>
          <a:r>
            <a:rPr lang="ru-RU" sz="2000" smtClean="0">
              <a:latin typeface="Times New Roman" panose="02020603050405020304" pitchFamily="18" charset="0"/>
              <a:cs typeface="Times New Roman" panose="02020603050405020304" pitchFamily="18" charset="0"/>
            </a:rPr>
            <a:t>ПКГО       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  27.12.2010 № 3579, от 30.12.2010 № 3613</a:t>
          </a:r>
          <a:endParaRPr lang="ru-RU" sz="20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обеспечение выполнения функций казенных учреждений (Положение об учреждении)</a:t>
          </a:r>
          <a:endParaRPr lang="ru-RU" sz="20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предоставление субсидий бюджетным и автономным (в 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т.ч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иные) (соглашение)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муниципальные закупки (муниципальный контракт)</a:t>
          </a:r>
        </a:p>
        <a:p>
          <a:endParaRPr lang="ru-RU" sz="1100" dirty="0"/>
        </a:p>
      </dgm:t>
    </dgm:pt>
    <dgm:pt modelId="{A0CCA873-09BB-4C68-BB87-64B7573FD44B}" type="parTrans" cxnId="{A9888BE5-6CB0-4199-9813-722FB6188049}">
      <dgm:prSet/>
      <dgm:spPr/>
      <dgm:t>
        <a:bodyPr/>
        <a:lstStyle/>
        <a:p>
          <a:endParaRPr lang="ru-RU"/>
        </a:p>
      </dgm:t>
    </dgm:pt>
    <dgm:pt modelId="{4E726FD1-BB18-4D43-B158-F6AF5482AAB9}" type="sibTrans" cxnId="{A9888BE5-6CB0-4199-9813-722FB6188049}">
      <dgm:prSet/>
      <dgm:spPr/>
      <dgm:t>
        <a:bodyPr/>
        <a:lstStyle/>
        <a:p>
          <a:endParaRPr lang="ru-RU"/>
        </a:p>
      </dgm:t>
    </dgm:pt>
    <dgm:pt modelId="{3EB0DAE9-2E5C-450A-B035-338963FA96E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 не требуется</a:t>
          </a:r>
          <a:endParaRPr lang="ru-RU" sz="2400" b="1" dirty="0"/>
        </a:p>
      </dgm:t>
    </dgm:pt>
    <dgm:pt modelId="{E32E2105-4693-448A-A5F8-25A04B9EC67E}" type="parTrans" cxnId="{D28A66D9-03FE-437A-A034-829430E99A26}">
      <dgm:prSet/>
      <dgm:spPr/>
      <dgm:t>
        <a:bodyPr/>
        <a:lstStyle/>
        <a:p>
          <a:endParaRPr lang="ru-RU"/>
        </a:p>
      </dgm:t>
    </dgm:pt>
    <dgm:pt modelId="{F7E0E57F-0854-4E9F-BDF4-25F611DBD45F}" type="sibTrans" cxnId="{D28A66D9-03FE-437A-A034-829430E99A26}">
      <dgm:prSet/>
      <dgm:spPr/>
      <dgm:t>
        <a:bodyPr/>
        <a:lstStyle/>
        <a:p>
          <a:endParaRPr lang="ru-RU"/>
        </a:p>
      </dgm:t>
    </dgm:pt>
    <dgm:pt modelId="{8893BC4F-57D2-459E-B154-50DEF1339879}" type="pres">
      <dgm:prSet presAssocID="{6200C971-5350-47C4-B6F1-16C9EF163DA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FF4A9FD-FB99-4B90-B941-23AF7D428FEA}" type="pres">
      <dgm:prSet presAssocID="{D6F68DC8-9A88-4FD0-A46E-7C64BBB0C418}" presName="vertOne" presStyleCnt="0"/>
      <dgm:spPr/>
    </dgm:pt>
    <dgm:pt modelId="{4E8E98E0-AA13-4182-AC4C-F6E45166C84B}" type="pres">
      <dgm:prSet presAssocID="{D6F68DC8-9A88-4FD0-A46E-7C64BBB0C418}" presName="txOne" presStyleLbl="node0" presStyleIdx="0" presStyleCnt="1" custScaleY="653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C8450A-37B0-4DDE-8779-8FFC43A4FB58}" type="pres">
      <dgm:prSet presAssocID="{D6F68DC8-9A88-4FD0-A46E-7C64BBB0C418}" presName="parTransOne" presStyleCnt="0"/>
      <dgm:spPr/>
    </dgm:pt>
    <dgm:pt modelId="{4D0FCD07-AF4F-4405-9551-9419E46BE13F}" type="pres">
      <dgm:prSet presAssocID="{D6F68DC8-9A88-4FD0-A46E-7C64BBB0C418}" presName="horzOne" presStyleCnt="0"/>
      <dgm:spPr/>
    </dgm:pt>
    <dgm:pt modelId="{B3AE9362-9454-4CBB-A73E-32D64FFE7011}" type="pres">
      <dgm:prSet presAssocID="{5F84B51C-AFC7-4965-AACB-16AC12490330}" presName="vertTwo" presStyleCnt="0"/>
      <dgm:spPr/>
    </dgm:pt>
    <dgm:pt modelId="{8A3CAEE5-785E-40C6-BFA0-178175563D64}" type="pres">
      <dgm:prSet presAssocID="{5F84B51C-AFC7-4965-AACB-16AC12490330}" presName="txTwo" presStyleLbl="node2" presStyleIdx="0" presStyleCnt="2" custScaleX="87768" custScaleY="1488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1E9B5C-4E89-44EA-855D-73707EFD04C5}" type="pres">
      <dgm:prSet presAssocID="{5F84B51C-AFC7-4965-AACB-16AC12490330}" presName="parTransTwo" presStyleCnt="0"/>
      <dgm:spPr/>
    </dgm:pt>
    <dgm:pt modelId="{02744086-B87B-448F-830D-CE5C5A47D865}" type="pres">
      <dgm:prSet presAssocID="{5F84B51C-AFC7-4965-AACB-16AC12490330}" presName="horzTwo" presStyleCnt="0"/>
      <dgm:spPr/>
    </dgm:pt>
    <dgm:pt modelId="{5016A40B-8AF0-42C4-87E8-AB65FBFF9A63}" type="pres">
      <dgm:prSet presAssocID="{00341511-C26F-4BB7-AFB0-0CD5A37295E2}" presName="vertThree" presStyleCnt="0"/>
      <dgm:spPr/>
    </dgm:pt>
    <dgm:pt modelId="{D680A777-EC9E-4A19-AC69-E463D764DE8A}" type="pres">
      <dgm:prSet presAssocID="{00341511-C26F-4BB7-AFB0-0CD5A37295E2}" presName="txThree" presStyleLbl="node3" presStyleIdx="0" presStyleCnt="2" custScaleX="76749" custScaleY="26856" custLinFactNeighborX="1391" custLinFactNeighborY="4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322A22-D130-42B6-AEA1-3D390B9327C0}" type="pres">
      <dgm:prSet presAssocID="{00341511-C26F-4BB7-AFB0-0CD5A37295E2}" presName="horzThree" presStyleCnt="0"/>
      <dgm:spPr/>
    </dgm:pt>
    <dgm:pt modelId="{F7AB9660-8130-42B5-B043-3075F93F7AD5}" type="pres">
      <dgm:prSet presAssocID="{FCB6B48C-3C21-4F32-94DA-307AD25ED29A}" presName="sibSpaceTwo" presStyleCnt="0"/>
      <dgm:spPr/>
    </dgm:pt>
    <dgm:pt modelId="{49A15422-88EA-4882-B763-F270531531E0}" type="pres">
      <dgm:prSet presAssocID="{108A87ED-A6E0-4397-9B0F-85CB4BCB5360}" presName="vertTwo" presStyleCnt="0"/>
      <dgm:spPr/>
    </dgm:pt>
    <dgm:pt modelId="{2A181303-F200-4E5A-8F3F-B948B227E326}" type="pres">
      <dgm:prSet presAssocID="{108A87ED-A6E0-4397-9B0F-85CB4BCB5360}" presName="txTwo" presStyleLbl="node2" presStyleIdx="1" presStyleCnt="2" custScaleX="118196" custScaleY="1483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BEC649-9FBA-4775-87A7-6AD16DB57A27}" type="pres">
      <dgm:prSet presAssocID="{108A87ED-A6E0-4397-9B0F-85CB4BCB5360}" presName="parTransTwo" presStyleCnt="0"/>
      <dgm:spPr/>
    </dgm:pt>
    <dgm:pt modelId="{E4501002-7D2B-4C13-9592-DF40EA62B455}" type="pres">
      <dgm:prSet presAssocID="{108A87ED-A6E0-4397-9B0F-85CB4BCB5360}" presName="horzTwo" presStyleCnt="0"/>
      <dgm:spPr/>
    </dgm:pt>
    <dgm:pt modelId="{CA1C91F6-80D7-45A4-8F6A-A9CA23A51705}" type="pres">
      <dgm:prSet presAssocID="{3EB0DAE9-2E5C-450A-B035-338963FA96ED}" presName="vertThree" presStyleCnt="0"/>
      <dgm:spPr/>
    </dgm:pt>
    <dgm:pt modelId="{E62F7D81-43F0-4D53-B3B2-304D11609383}" type="pres">
      <dgm:prSet presAssocID="{3EB0DAE9-2E5C-450A-B035-338963FA96ED}" presName="txThree" presStyleLbl="node3" presStyleIdx="1" presStyleCnt="2" custScaleX="137041" custScaleY="30885" custLinFactNeighborX="1477" custLinFactNeighborY="39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78A1A8-727B-4B5B-98A9-18B790BCC210}" type="pres">
      <dgm:prSet presAssocID="{3EB0DAE9-2E5C-450A-B035-338963FA96ED}" presName="horzThree" presStyleCnt="0"/>
      <dgm:spPr/>
    </dgm:pt>
  </dgm:ptLst>
  <dgm:cxnLst>
    <dgm:cxn modelId="{07F66053-69E2-4534-A4BE-5C5D58C16D58}" srcId="{5F84B51C-AFC7-4965-AACB-16AC12490330}" destId="{00341511-C26F-4BB7-AFB0-0CD5A37295E2}" srcOrd="0" destOrd="0" parTransId="{15C3BC51-7937-466A-8A4D-70F3195E2E92}" sibTransId="{AB97B9F5-4CEA-4C65-8D5E-C77B5994ED05}"/>
    <dgm:cxn modelId="{D28A66D9-03FE-437A-A034-829430E99A26}" srcId="{108A87ED-A6E0-4397-9B0F-85CB4BCB5360}" destId="{3EB0DAE9-2E5C-450A-B035-338963FA96ED}" srcOrd="0" destOrd="0" parTransId="{E32E2105-4693-448A-A5F8-25A04B9EC67E}" sibTransId="{F7E0E57F-0854-4E9F-BDF4-25F611DBD45F}"/>
    <dgm:cxn modelId="{A9888BE5-6CB0-4199-9813-722FB6188049}" srcId="{D6F68DC8-9A88-4FD0-A46E-7C64BBB0C418}" destId="{108A87ED-A6E0-4397-9B0F-85CB4BCB5360}" srcOrd="1" destOrd="0" parTransId="{A0CCA873-09BB-4C68-BB87-64B7573FD44B}" sibTransId="{4E726FD1-BB18-4D43-B158-F6AF5482AAB9}"/>
    <dgm:cxn modelId="{D476225C-7692-485B-BDEE-8233E12EACB3}" type="presOf" srcId="{5F84B51C-AFC7-4965-AACB-16AC12490330}" destId="{8A3CAEE5-785E-40C6-BFA0-178175563D64}" srcOrd="0" destOrd="0" presId="urn:microsoft.com/office/officeart/2005/8/layout/hierarchy4"/>
    <dgm:cxn modelId="{A7FF4FDE-0C22-4149-B216-C63D591329C6}" type="presOf" srcId="{D6F68DC8-9A88-4FD0-A46E-7C64BBB0C418}" destId="{4E8E98E0-AA13-4182-AC4C-F6E45166C84B}" srcOrd="0" destOrd="0" presId="urn:microsoft.com/office/officeart/2005/8/layout/hierarchy4"/>
    <dgm:cxn modelId="{DE65B0EB-C57C-4145-949C-90BBE92D6FC3}" type="presOf" srcId="{00341511-C26F-4BB7-AFB0-0CD5A37295E2}" destId="{D680A777-EC9E-4A19-AC69-E463D764DE8A}" srcOrd="0" destOrd="0" presId="urn:microsoft.com/office/officeart/2005/8/layout/hierarchy4"/>
    <dgm:cxn modelId="{DB762700-77B8-4900-A8D7-2C3623E24416}" type="presOf" srcId="{6200C971-5350-47C4-B6F1-16C9EF163DA1}" destId="{8893BC4F-57D2-459E-B154-50DEF1339879}" srcOrd="0" destOrd="0" presId="urn:microsoft.com/office/officeart/2005/8/layout/hierarchy4"/>
    <dgm:cxn modelId="{C7565513-B878-4E6E-9C2B-71B33E092E83}" srcId="{D6F68DC8-9A88-4FD0-A46E-7C64BBB0C418}" destId="{5F84B51C-AFC7-4965-AACB-16AC12490330}" srcOrd="0" destOrd="0" parTransId="{8F809453-DC43-41F2-9682-F6954E3F0E83}" sibTransId="{FCB6B48C-3C21-4F32-94DA-307AD25ED29A}"/>
    <dgm:cxn modelId="{ED7DD581-1A88-43CE-A713-278ED6EFEDDB}" srcId="{6200C971-5350-47C4-B6F1-16C9EF163DA1}" destId="{D6F68DC8-9A88-4FD0-A46E-7C64BBB0C418}" srcOrd="0" destOrd="0" parTransId="{26C7C4F2-8F33-4466-B09D-423995CC980D}" sibTransId="{0E985C44-01A2-4678-9AE4-BB8162C409FD}"/>
    <dgm:cxn modelId="{2A85AAD9-819E-4544-A39E-96E255142679}" type="presOf" srcId="{108A87ED-A6E0-4397-9B0F-85CB4BCB5360}" destId="{2A181303-F200-4E5A-8F3F-B948B227E326}" srcOrd="0" destOrd="0" presId="urn:microsoft.com/office/officeart/2005/8/layout/hierarchy4"/>
    <dgm:cxn modelId="{4896739D-AEB8-4571-900C-F1342F6C1086}" type="presOf" srcId="{3EB0DAE9-2E5C-450A-B035-338963FA96ED}" destId="{E62F7D81-43F0-4D53-B3B2-304D11609383}" srcOrd="0" destOrd="0" presId="urn:microsoft.com/office/officeart/2005/8/layout/hierarchy4"/>
    <dgm:cxn modelId="{C2B42E0C-5900-4B30-9717-A4E326D76910}" type="presParOf" srcId="{8893BC4F-57D2-459E-B154-50DEF1339879}" destId="{AFF4A9FD-FB99-4B90-B941-23AF7D428FEA}" srcOrd="0" destOrd="0" presId="urn:microsoft.com/office/officeart/2005/8/layout/hierarchy4"/>
    <dgm:cxn modelId="{80E81BDE-0C99-4B47-BE1F-EC95812D2116}" type="presParOf" srcId="{AFF4A9FD-FB99-4B90-B941-23AF7D428FEA}" destId="{4E8E98E0-AA13-4182-AC4C-F6E45166C84B}" srcOrd="0" destOrd="0" presId="urn:microsoft.com/office/officeart/2005/8/layout/hierarchy4"/>
    <dgm:cxn modelId="{484B844D-2921-4EB3-BE9F-B0ED273AA7C0}" type="presParOf" srcId="{AFF4A9FD-FB99-4B90-B941-23AF7D428FEA}" destId="{07C8450A-37B0-4DDE-8779-8FFC43A4FB58}" srcOrd="1" destOrd="0" presId="urn:microsoft.com/office/officeart/2005/8/layout/hierarchy4"/>
    <dgm:cxn modelId="{6DDE4B03-9B8B-4F0D-B52F-0194C1F2CB24}" type="presParOf" srcId="{AFF4A9FD-FB99-4B90-B941-23AF7D428FEA}" destId="{4D0FCD07-AF4F-4405-9551-9419E46BE13F}" srcOrd="2" destOrd="0" presId="urn:microsoft.com/office/officeart/2005/8/layout/hierarchy4"/>
    <dgm:cxn modelId="{36A73833-0537-4A47-9B41-DD6C0C18892C}" type="presParOf" srcId="{4D0FCD07-AF4F-4405-9551-9419E46BE13F}" destId="{B3AE9362-9454-4CBB-A73E-32D64FFE7011}" srcOrd="0" destOrd="0" presId="urn:microsoft.com/office/officeart/2005/8/layout/hierarchy4"/>
    <dgm:cxn modelId="{7336D388-F368-4B28-80B5-8405A61E188B}" type="presParOf" srcId="{B3AE9362-9454-4CBB-A73E-32D64FFE7011}" destId="{8A3CAEE5-785E-40C6-BFA0-178175563D64}" srcOrd="0" destOrd="0" presId="urn:microsoft.com/office/officeart/2005/8/layout/hierarchy4"/>
    <dgm:cxn modelId="{3180CA05-00A8-44B3-83E1-F5AB2039F6FA}" type="presParOf" srcId="{B3AE9362-9454-4CBB-A73E-32D64FFE7011}" destId="{261E9B5C-4E89-44EA-855D-73707EFD04C5}" srcOrd="1" destOrd="0" presId="urn:microsoft.com/office/officeart/2005/8/layout/hierarchy4"/>
    <dgm:cxn modelId="{2B0D0205-4A6E-46BD-95D7-10EEDBB1B060}" type="presParOf" srcId="{B3AE9362-9454-4CBB-A73E-32D64FFE7011}" destId="{02744086-B87B-448F-830D-CE5C5A47D865}" srcOrd="2" destOrd="0" presId="urn:microsoft.com/office/officeart/2005/8/layout/hierarchy4"/>
    <dgm:cxn modelId="{0D000573-1E2C-4C50-BC56-B98B6F0CF741}" type="presParOf" srcId="{02744086-B87B-448F-830D-CE5C5A47D865}" destId="{5016A40B-8AF0-42C4-87E8-AB65FBFF9A63}" srcOrd="0" destOrd="0" presId="urn:microsoft.com/office/officeart/2005/8/layout/hierarchy4"/>
    <dgm:cxn modelId="{381A34EC-87F7-4ABA-A543-60DB8ED77D37}" type="presParOf" srcId="{5016A40B-8AF0-42C4-87E8-AB65FBFF9A63}" destId="{D680A777-EC9E-4A19-AC69-E463D764DE8A}" srcOrd="0" destOrd="0" presId="urn:microsoft.com/office/officeart/2005/8/layout/hierarchy4"/>
    <dgm:cxn modelId="{54BCD6CA-094C-4406-A822-2D76379B23AB}" type="presParOf" srcId="{5016A40B-8AF0-42C4-87E8-AB65FBFF9A63}" destId="{67322A22-D130-42B6-AEA1-3D390B9327C0}" srcOrd="1" destOrd="0" presId="urn:microsoft.com/office/officeart/2005/8/layout/hierarchy4"/>
    <dgm:cxn modelId="{B79382D4-43D6-401E-9A1D-BEC1E34B7BA3}" type="presParOf" srcId="{4D0FCD07-AF4F-4405-9551-9419E46BE13F}" destId="{F7AB9660-8130-42B5-B043-3075F93F7AD5}" srcOrd="1" destOrd="0" presId="urn:microsoft.com/office/officeart/2005/8/layout/hierarchy4"/>
    <dgm:cxn modelId="{F5BF9B1E-91D2-4A8B-BE47-D67FF44F8A7A}" type="presParOf" srcId="{4D0FCD07-AF4F-4405-9551-9419E46BE13F}" destId="{49A15422-88EA-4882-B763-F270531531E0}" srcOrd="2" destOrd="0" presId="urn:microsoft.com/office/officeart/2005/8/layout/hierarchy4"/>
    <dgm:cxn modelId="{FF02AE9C-A204-40E1-A05D-A4DD5FD2FCD4}" type="presParOf" srcId="{49A15422-88EA-4882-B763-F270531531E0}" destId="{2A181303-F200-4E5A-8F3F-B948B227E326}" srcOrd="0" destOrd="0" presId="urn:microsoft.com/office/officeart/2005/8/layout/hierarchy4"/>
    <dgm:cxn modelId="{40D3FC81-23C3-4366-BC22-FF42E5880859}" type="presParOf" srcId="{49A15422-88EA-4882-B763-F270531531E0}" destId="{F5BEC649-9FBA-4775-87A7-6AD16DB57A27}" srcOrd="1" destOrd="0" presId="urn:microsoft.com/office/officeart/2005/8/layout/hierarchy4"/>
    <dgm:cxn modelId="{2B0B2B09-9BE0-4CFD-BFAD-F11FCE193E80}" type="presParOf" srcId="{49A15422-88EA-4882-B763-F270531531E0}" destId="{E4501002-7D2B-4C13-9592-DF40EA62B455}" srcOrd="2" destOrd="0" presId="urn:microsoft.com/office/officeart/2005/8/layout/hierarchy4"/>
    <dgm:cxn modelId="{0350CE69-2303-4690-97B4-72687A336B2C}" type="presParOf" srcId="{E4501002-7D2B-4C13-9592-DF40EA62B455}" destId="{CA1C91F6-80D7-45A4-8F6A-A9CA23A51705}" srcOrd="0" destOrd="0" presId="urn:microsoft.com/office/officeart/2005/8/layout/hierarchy4"/>
    <dgm:cxn modelId="{DF26EC07-14CE-4FEB-AC9E-61C0D18DD6D8}" type="presParOf" srcId="{CA1C91F6-80D7-45A4-8F6A-A9CA23A51705}" destId="{E62F7D81-43F0-4D53-B3B2-304D11609383}" srcOrd="0" destOrd="0" presId="urn:microsoft.com/office/officeart/2005/8/layout/hierarchy4"/>
    <dgm:cxn modelId="{B96995BF-3CC6-4C69-BFA0-25342BD29CCD}" type="presParOf" srcId="{CA1C91F6-80D7-45A4-8F6A-A9CA23A51705}" destId="{CA78A1A8-727B-4B5B-98A9-18B790BCC21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D16CB-0338-4BC2-8DAB-9C639919F1CB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D83A2-5DC3-46CC-A08C-865F549CC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39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D83A2-5DC3-46CC-A08C-865F549CC86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92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5AA9-9A6E-46CB-9741-EF7BD828358F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1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387-9ABE-4A55-BD58-1DA08483A2F3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6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480C4-00B1-43AB-9517-012143CCA3B6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043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B61C-D35F-4FDE-9164-6ED82616FEC9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8572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6893-F1C9-4802-A459-CDACB66ED2C9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62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40BB-33A1-4B6D-9BCF-A9BCB87115E6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987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F919-165F-4FE0-AB42-E94F1D2E3ACC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210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566-60AA-4581-9D34-0CFC15A60AEE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98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FEBE-AC6B-4B0C-B85C-BF0C99FAA6E0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0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019E-52D0-43AE-95C2-8820EFE17C92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37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5B38-F00C-47CB-A994-93089BE60403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7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07B0-BCC5-4F41-AB3D-514E6754591F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26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2F3A-3923-450B-AC52-0A65C1B2BF9D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2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9721-2D72-454D-B716-3FB9813A3A9B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8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9AF4-3CA1-4A06-8AF0-2C9AA0B28114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6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F18F-B261-45DC-8CDB-1EFC3FFF7AAB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4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EF99-E067-4EC7-BE82-257B0270FA29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73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0F2677C-3B35-4C30-BEA7-7383BD2F6B64}" type="datetime1">
              <a:rPr lang="en-US" smtClean="0"/>
              <a:t>7/10/2014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18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255" y="618516"/>
            <a:ext cx="11511419" cy="3876239"/>
          </a:xfrm>
        </p:spPr>
        <p:txBody>
          <a:bodyPr>
            <a:noAutofit/>
          </a:bodyPr>
          <a:lstStyle/>
          <a:p>
            <a:r>
              <a:rPr lang="ru-RU" sz="6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</a:t>
            </a:r>
            <a:r>
              <a:rPr lang="ru-RU" sz="6600" b="1" cap="none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 </a:t>
            </a:r>
            <a:br>
              <a:rPr lang="ru-RU" sz="6600" b="1" cap="none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cap="none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6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РАСХОДНЫХ</a:t>
            </a: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ОБЯЗАТЕЛЬСТВАХ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0416" y="4597052"/>
            <a:ext cx="11674258" cy="1753644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Петропавловск-Камчатский 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</a:t>
            </a:r>
          </a:p>
          <a:p>
            <a:pPr marL="0" indent="0" algn="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Июля 2014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48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50" y="295814"/>
            <a:ext cx="11699310" cy="6100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ПРИНИМАЕМЫЕ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РАСХОДНЫЕ ОБЯЗАТЕЛЬСТВА</a:t>
            </a: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Бюджетные ассигнования</a:t>
            </a: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 и (или) объем которых обусловлены законами, </a:t>
            </a:r>
            <a:r>
              <a:rPr lang="ru-RU" sz="3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НПА (МПА), </a:t>
            </a:r>
            <a:r>
              <a:rPr lang="ru-RU" sz="3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договорами и соглашениями, </a:t>
            </a:r>
            <a:r>
              <a:rPr lang="ru-RU" sz="3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предлагаемыми (планируемыми) </a:t>
            </a: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endParaRPr lang="ru-RU" sz="3400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5400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принятию или </a:t>
            </a: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изменению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текущем финансовом году, в очередном финансовом году или в плановом периоде, </a:t>
            </a:r>
            <a:endParaRPr lang="ru-RU" sz="3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5400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3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увеличением объема бюджетных ассигнований</a:t>
            </a:r>
            <a:r>
              <a:rPr lang="ru-RU" sz="3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предусмотренного на исполнение соответствующих обязательств в текущем финансовом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году.</a:t>
            </a:r>
          </a:p>
          <a:p>
            <a:pPr indent="-360000" algn="r"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 2 статьи 174.2 Бюджетного кодекса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РФ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0514011" y="6513534"/>
            <a:ext cx="764215" cy="225469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10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6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06" y="255263"/>
            <a:ext cx="11724361" cy="1596177"/>
          </a:xfrm>
        </p:spPr>
        <p:txBody>
          <a:bodyPr anchor="t">
            <a:normAutofit fontScale="90000"/>
          </a:bodyPr>
          <a:lstStyle/>
          <a:p>
            <a:pPr>
              <a:spcAft>
                <a:spcPts val="100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Выступление зам. министра А.М. Лаврова </a:t>
            </a:r>
            <a:r>
              <a:rPr lang="ru-RU" sz="2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коллегии МФ РФ </a:t>
            </a:r>
            <a:br>
              <a:rPr lang="ru-RU" sz="2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подготовке новой редакции Бюджетного кодекса РФ </a:t>
            </a:r>
            <a:r>
              <a:rPr lang="ru-RU" sz="2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(18.06.2014</a:t>
            </a:r>
            <a:r>
              <a:rPr lang="ru-RU" sz="2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3505" y="1851440"/>
            <a:ext cx="11724361" cy="4762302"/>
          </a:xfrm>
        </p:spPr>
        <p:txBody>
          <a:bodyPr>
            <a:normAutofit fontScale="92500" lnSpcReduction="10000"/>
          </a:bodyPr>
          <a:lstStyle/>
          <a:p>
            <a:pPr marL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Совершенствование методологии расходов </a:t>
            </a:r>
            <a:r>
              <a:rPr lang="ru-RU" sz="2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  <a:p>
            <a:pPr marL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Документы стратегического планирования,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«дорожные карты», инструменты программно-целевого планирования–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являются основанием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возникновения расходных обязательств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публично-правового образования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Публичное нормативное обязательство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возникает исключительно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законов и Указов Президента РФ</a:t>
            </a:r>
            <a:r>
              <a:rPr lang="ru-RU" sz="24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400" b="1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Помимо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ПНО вводятся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новые виды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расходных обязательств: контрактные, межбюджетные, долговые и международные.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674258" y="6388273"/>
            <a:ext cx="388306" cy="375781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11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72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155055"/>
            <a:ext cx="10364451" cy="636516"/>
          </a:xfrm>
        </p:spPr>
        <p:txBody>
          <a:bodyPr anchor="t"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задаваемые вопросы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520" y="668740"/>
            <a:ext cx="11941479" cy="5909481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9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Нужно ли устанавливать постановлением расходные обязательства на конкретные объекты, например: </a:t>
            </a:r>
            <a:endParaRPr lang="ru-RU" sz="9600" b="1" u="sng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9600" b="1" i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1.1. Капитальные вложения в объекты муниципальной собственности ПКГО</a:t>
            </a:r>
          </a:p>
          <a:p>
            <a:pPr marL="0" indent="0">
              <a:spcBef>
                <a:spcPts val="0"/>
              </a:spcBef>
              <a:buNone/>
            </a:pPr>
            <a:endParaRPr lang="ru-RU" sz="96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Расходное обязательство по финансированию капитальных вложений установлено ч. 2 ст. 5 Порядка регулирования отношений в сфере осуществления инвестиционной деятельности в форме капитальных вложений на территории городского округа, решение ГД ПКГО от 24.04.2014 № 209-нд.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 на осуществление капитальных вложений утверждаются в бюджете ПКГО </a:t>
            </a:r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очередной финансовый год и плановый </a:t>
            </a: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отдельным приложением в соответствии с </a:t>
            </a:r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согласованным Бюджетной комиссией при администрации ПКГО </a:t>
            </a: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Перечнем  инвестиционных объектов ПКГО (с указанием ГРБС, объектов и объемов финансирования).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формирования Перечня  </a:t>
            </a:r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инвестиционных объектов </a:t>
            </a: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ПКГО установлен пунктом 2.12</a:t>
            </a:r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1, пунктом 2.13 приложения </a:t>
            </a:r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постановления администрации </a:t>
            </a: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от </a:t>
            </a:r>
            <a:r>
              <a:rPr lang="ru-RU" sz="9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05.05.2014 </a:t>
            </a:r>
            <a:r>
              <a:rPr lang="ru-RU" sz="9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1051. 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800" dirty="0" smtClean="0"/>
              <a:t>9</a:t>
            </a:r>
            <a:r>
              <a:rPr lang="ru-RU" sz="800" dirty="0"/>
              <a:t>) объемы и цели бюджетных ассигнований, предусмотренных на предоставление бюджетных инвестиций юридическим лицам, не являющимся муниципальными учреждениями городского округа и муниципальными унитарными предприятиями городского округа, с указанием таких юридических лиц</a:t>
            </a:r>
            <a:r>
              <a:rPr lang="ru-RU" sz="800" dirty="0" smtClean="0"/>
              <a:t>;</a:t>
            </a:r>
            <a:endParaRPr lang="ru-RU" sz="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873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2734" y="237375"/>
            <a:ext cx="119247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Капитальный ремонт (дома, дороги, школы, детского сада, спортивной площадки и т.д.)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8134563"/>
              </p:ext>
            </p:extLst>
          </p:nvPr>
        </p:nvGraphicFramePr>
        <p:xfrm>
          <a:off x="100208" y="739035"/>
          <a:ext cx="11649206" cy="5924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1803748" y="5740161"/>
            <a:ext cx="701457" cy="325676"/>
          </a:xfrm>
          <a:prstGeom prst="downArrow">
            <a:avLst>
              <a:gd name="adj1" fmla="val 50000"/>
              <a:gd name="adj2" fmla="val 4230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716033" y="5720437"/>
            <a:ext cx="801666" cy="3256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803748" y="2192055"/>
            <a:ext cx="701457" cy="22546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528142" y="2192055"/>
            <a:ext cx="989557" cy="26304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338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630" y="193605"/>
            <a:ext cx="11445922" cy="5715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каком документе виден перечень: инвестиционных объектов, непрограммных инвестиций, капремонтов школ, д/садов, спортивных площадок, кап ремонт домов, снос строений - домов  и т.п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.)? </a:t>
            </a:r>
          </a:p>
          <a:p>
            <a:pPr lvl="0" algn="just">
              <a:spcAft>
                <a:spcPts val="100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документах планирования - муниципальная программа, распоряжение администрации.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объектов:</a:t>
            </a:r>
          </a:p>
          <a:p>
            <a:pPr marL="342900" lvl="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Управлением экономики;</a:t>
            </a:r>
          </a:p>
          <a:p>
            <a:pPr marL="342900" lvl="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рассматривается и согласовывается на Бюджетной комиссии;</a:t>
            </a:r>
          </a:p>
          <a:p>
            <a:pPr marL="342900" lvl="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утверждается отдельным приложением к решению о бюджете городского округа.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118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460" y="375525"/>
            <a:ext cx="11213910" cy="625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Если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2013 году были приняты постановления по РО указанным в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вопросе 1 необходимо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признавать их утратившими силу,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продолжать их исполнение их до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полного выполнения с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внесением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них изменений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необходимости).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endParaRPr lang="ru-RU" sz="4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исполнение их до полного выполнения с внесением в них изменений при необходимости</a:t>
            </a:r>
            <a:endParaRPr lang="ru-RU" sz="4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584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539" y="525801"/>
            <a:ext cx="11614244" cy="558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Мероприятия по установлению расходных обязательств городского округа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ГРБС обеспечить:</a:t>
            </a:r>
          </a:p>
          <a:p>
            <a:pPr lvl="0" indent="-5715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инвентаризацию  всех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МПА по установлению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РО;</a:t>
            </a:r>
          </a:p>
          <a:p>
            <a:pPr lvl="0" indent="-5715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разработку недостающих РО;</a:t>
            </a:r>
          </a:p>
          <a:p>
            <a:pPr lvl="0" indent="-5715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необходимости внесение изменений в утвержденные РО.</a:t>
            </a:r>
          </a:p>
          <a:p>
            <a:pPr lvl="0" algn="just">
              <a:lnSpc>
                <a:spcPct val="115000"/>
              </a:lnSpc>
            </a:pPr>
            <a:endParaRPr lang="ru-RU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26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781" y="571129"/>
            <a:ext cx="11198267" cy="54274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6 Бюджетного кодекса РФ</a:t>
            </a:r>
          </a:p>
          <a:p>
            <a:pPr indent="342900" algn="just">
              <a:lnSpc>
                <a:spcPct val="107000"/>
              </a:lnSpc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Расходные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обязательства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обусловленные</a:t>
            </a:r>
          </a:p>
          <a:p>
            <a:pPr marL="571500" indent="-571500" algn="just">
              <a:lnSpc>
                <a:spcPct val="107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законом,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иным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нормативным правовым актом,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договором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соглашением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обязанности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3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муниципального </a:t>
            </a:r>
            <a:r>
              <a:rPr lang="ru-RU" sz="36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действующего от его имени </a:t>
            </a:r>
            <a:r>
              <a:rPr lang="ru-RU" sz="3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казенного учреждения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предоставить физическому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юридическому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лицу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из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бюджета.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t>2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4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891" y="355471"/>
            <a:ext cx="11461314" cy="159617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принятия расходных обязательств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муниципального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(статья 86 БК РФ)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47180788"/>
              </p:ext>
            </p:extLst>
          </p:nvPr>
        </p:nvGraphicFramePr>
        <p:xfrm>
          <a:off x="400050" y="1951037"/>
          <a:ext cx="11499850" cy="4800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0514011" y="5912285"/>
            <a:ext cx="764215" cy="336115"/>
          </a:xfrm>
        </p:spPr>
        <p:txBody>
          <a:bodyPr/>
          <a:lstStyle/>
          <a:p>
            <a:fld id="{6D22F896-40B5-4ADD-8801-0D06FADFA095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t>3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705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60" y="242736"/>
            <a:ext cx="12066740" cy="1247861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обязательства–основание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значения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округов: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68558375"/>
              </p:ext>
            </p:extLst>
          </p:nvPr>
        </p:nvGraphicFramePr>
        <p:xfrm>
          <a:off x="125260" y="1653436"/>
          <a:ext cx="11786992" cy="478175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86192"/>
                <a:gridCol w="6400800"/>
              </a:tblGrid>
              <a:tr h="885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закон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131-ФЗ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16 пункт 1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7416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……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владение, пользование и распоряжение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имуществом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находящимся в муниципальной собственности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Городской Думы от 28.12.2005 № 263-р 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утверждении положения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порядке управления и распоряжения муниципальной собственностью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Петропавловск-Камчатского городском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округе…»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дорожная деятельность…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Городской Думы от 06.03.2013 № 49-нд 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порядке осуществления дорожной деятельности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….»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Решение Городской Думы от 06.05.2013 № 72-нд 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порядке формирования и использования муниципального дорожного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фонда…»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……….42)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0977474" y="6492875"/>
            <a:ext cx="764215" cy="365125"/>
          </a:xfrm>
        </p:spPr>
        <p:txBody>
          <a:bodyPr/>
          <a:lstStyle/>
          <a:p>
            <a:fld id="{9041B6F1-36A3-4A26-9CB7-31920F44A519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t>4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97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488829"/>
              </p:ext>
            </p:extLst>
          </p:nvPr>
        </p:nvGraphicFramePr>
        <p:xfrm>
          <a:off x="325677" y="227374"/>
          <a:ext cx="11411211" cy="6506003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5298509"/>
                <a:gridCol w="6112702"/>
              </a:tblGrid>
              <a:tr h="36160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 </a:t>
                      </a:r>
                      <a:r>
                        <a:rPr lang="ru-RU" sz="2200" b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государственных полномочий</a:t>
                      </a:r>
                      <a:r>
                        <a:rPr lang="ru-RU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Законы Камчатского края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928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 Камчатского края от 10.12.2007 № 711 «</a:t>
                      </a:r>
                      <a:r>
                        <a:rPr lang="ru-RU" sz="2100" b="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наделении </a:t>
                      </a:r>
                      <a:r>
                        <a:rPr lang="ru-RU" sz="2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ОМСУ муниципальных образований государственными полномочиями Камчатского края по материально-техническому и организационному обеспечению деятельности </a:t>
                      </a:r>
                      <a:r>
                        <a:rPr lang="ru-RU" sz="21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административных комиссий </a:t>
                      </a:r>
                      <a:r>
                        <a:rPr lang="ru-RU" sz="21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….»</a:t>
                      </a:r>
                      <a:endParaRPr lang="ru-RU" sz="2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Постановление от 15.01.2010 № 49 «Об установлении расходного обязательства Петропавловск-Камчатского городского округа по осуществлению государственного полномочия </a:t>
                      </a: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созданию административной комиссии </a:t>
                      </a:r>
                      <a:r>
                        <a:rPr lang="ru-RU" sz="2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….»</a:t>
                      </a:r>
                      <a:endParaRPr lang="ru-RU" sz="2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386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на выполнение  государственных полномочий Камчатского края  по социальному обслуживанию некоторых категорий граждан</a:t>
                      </a:r>
                      <a:endParaRPr lang="ru-RU" sz="2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Постановление от </a:t>
                      </a: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23.10.2009 № </a:t>
                      </a: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3198 "Об осуществлении государственного полномочия Камчатского края по социальному обслуживанию отдельных категорий граждан"</a:t>
                      </a:r>
                      <a:endParaRPr lang="ru-RU" sz="2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7178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Вопросы не отнесенные к вопросам местного </a:t>
                      </a: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значения -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финансирование не является обязанностью муниципального образования, осуществляется при наличии возможности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2807">
                <a:tc gridSpan="2">
                  <a:txBody>
                    <a:bodyPr/>
                    <a:lstStyle/>
                    <a:p>
                      <a:r>
                        <a:rPr lang="ru-RU" sz="2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Принимаются только решениями Городской Думы (п. 2 статьи 16.1, п. 4.1 статьи 20 Федерального закона № 131-ФЗ)</a:t>
                      </a:r>
                      <a:endParaRPr lang="ru-RU" sz="2200" b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0373" marR="50373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786992" y="6363222"/>
            <a:ext cx="405008" cy="348641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5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195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66629450"/>
              </p:ext>
            </p:extLst>
          </p:nvPr>
        </p:nvGraphicFramePr>
        <p:xfrm>
          <a:off x="363255" y="400834"/>
          <a:ext cx="11473841" cy="6162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2" name="Прямая со стрелкой 21"/>
          <p:cNvCxnSpPr/>
          <p:nvPr/>
        </p:nvCxnSpPr>
        <p:spPr>
          <a:xfrm flipH="1">
            <a:off x="9732723" y="3369501"/>
            <a:ext cx="12526" cy="413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271375" y="4208745"/>
            <a:ext cx="1653436" cy="1027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2279737" y="4734838"/>
            <a:ext cx="2054268" cy="50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9832932" y="4296427"/>
            <a:ext cx="25052" cy="576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323529" y="6526060"/>
            <a:ext cx="713983" cy="225469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6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97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208" y="205484"/>
            <a:ext cx="11423737" cy="6152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исполнения расходных обязательств при осуществлении ОМСУ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переданных им отдельных государственных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полномочий:</a:t>
            </a:r>
          </a:p>
          <a:p>
            <a:pPr indent="342900" algn="just">
              <a:lnSpc>
                <a:spcPct val="107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случае, если в муниципальном образовании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превышены нормативы,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используемые в методиках расчета соответствующих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 дополнительных расходов,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необходимых для полного исполнения указанных расходных обязательств муниципального образования,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за счет собственных доходов и источников финансирования дефицита местного бюджета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342900" algn="r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(п. 3 ст. 86 Бюджетного кодекса РФ)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7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34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82554390"/>
              </p:ext>
            </p:extLst>
          </p:nvPr>
        </p:nvGraphicFramePr>
        <p:xfrm>
          <a:off x="441195" y="250521"/>
          <a:ext cx="11170432" cy="6475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085534" y="6400800"/>
            <a:ext cx="939452" cy="457200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8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930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462" y="494876"/>
            <a:ext cx="11536471" cy="5493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ДЕЙСТВУЮЩИЕ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РАСХОДНЫЕ ОБЯЗАТЕЛЬСТВА</a:t>
            </a: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Бюджетные ассигнования, </a:t>
            </a:r>
            <a:r>
              <a:rPr lang="ru-RU" sz="3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 </a:t>
            </a:r>
            <a:r>
              <a:rPr lang="ru-RU" sz="3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(или) объем которых обусловлены законами, </a:t>
            </a:r>
            <a:r>
              <a:rPr lang="ru-RU" sz="3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НПА (МПА), </a:t>
            </a:r>
            <a:r>
              <a:rPr lang="ru-RU" sz="3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договорами и </a:t>
            </a:r>
            <a:r>
              <a:rPr lang="ru-RU" sz="3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соглашениями </a:t>
            </a: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предлагаемыми   </a:t>
            </a:r>
            <a:r>
              <a:rPr lang="ru-RU" sz="3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 планируемыми</a:t>
            </a: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3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5400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изменению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текущем финансовом году, в очередном финансовом году или в плановом периоде</a:t>
            </a:r>
            <a:r>
              <a:rPr lang="ru-RU" sz="3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5400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3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признанию утратившими </a:t>
            </a: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силу; </a:t>
            </a:r>
          </a:p>
          <a:p>
            <a:pPr indent="5400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3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изменению с увеличением объема </a:t>
            </a: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бюджетных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ассигнований</a:t>
            </a:r>
          </a:p>
          <a:p>
            <a:pPr indent="342900" algn="r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 2 статьи 174.2 Бюджетного кодекса РФ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386159" y="6438378"/>
            <a:ext cx="613774" cy="419622"/>
          </a:xfrm>
        </p:spPr>
        <p:txBody>
          <a:bodyPr/>
          <a:lstStyle/>
          <a:p>
            <a:fld id="{6D22F896-40B5-4ADD-8801-0D06FADFA095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t>9</a:t>
            </a:fld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7533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1954</TotalTime>
  <Words>1299</Words>
  <Application>Microsoft Office PowerPoint</Application>
  <PresentationFormat>Широкоэкранный</PresentationFormat>
  <Paragraphs>134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Tw Cen MT</vt:lpstr>
      <vt:lpstr>Wingdings</vt:lpstr>
      <vt:lpstr>Капля</vt:lpstr>
      <vt:lpstr>БЮДЖЕТНОЕ ЗАКОНОДАТЕЛЬСТВО  О РАСХОДНЫХ ОБЯЗАТЕЛЬСТВАХ</vt:lpstr>
      <vt:lpstr>Презентация PowerPoint</vt:lpstr>
      <vt:lpstr>Основания для принятия расходных обязательств муниципального образования (статья 86 БК РФ)</vt:lpstr>
      <vt:lpstr>Расходные обязательства–основание возникновения  I Вопросы местного значения городских округов: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Выступление зам. министра А.М. Лаврова  на коллегии МФ РФ  О подготовке новой редакции Бюджетного кодекса РФ (18.06.2014)</vt:lpstr>
      <vt:lpstr>Часто задаваемые вопросы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РАСХОДНЫЕ ОБЯЗАТЕЛЬСТВА</dc:title>
  <dc:creator>Киселева Елена Петровна</dc:creator>
  <cp:lastModifiedBy>Киселева Елена Петровна</cp:lastModifiedBy>
  <cp:revision>107</cp:revision>
  <cp:lastPrinted>2014-07-09T20:22:47Z</cp:lastPrinted>
  <dcterms:created xsi:type="dcterms:W3CDTF">2014-06-20T01:23:32Z</dcterms:created>
  <dcterms:modified xsi:type="dcterms:W3CDTF">2014-07-09T20:28:55Z</dcterms:modified>
</cp:coreProperties>
</file>