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9" r:id="rId3"/>
    <p:sldId id="286" r:id="rId4"/>
    <p:sldId id="281" r:id="rId5"/>
    <p:sldId id="263" r:id="rId6"/>
    <p:sldId id="261" r:id="rId7"/>
    <p:sldId id="275" r:id="rId8"/>
    <p:sldId id="276" r:id="rId9"/>
    <p:sldId id="264" r:id="rId10"/>
    <p:sldId id="278" r:id="rId11"/>
    <p:sldId id="277" r:id="rId12"/>
    <p:sldId id="284" r:id="rId13"/>
    <p:sldId id="282" r:id="rId14"/>
    <p:sldId id="280" r:id="rId15"/>
    <p:sldId id="265" r:id="rId16"/>
    <p:sldId id="269" r:id="rId17"/>
    <p:sldId id="271" r:id="rId18"/>
    <p:sldId id="273" r:id="rId19"/>
    <p:sldId id="283" r:id="rId20"/>
    <p:sldId id="272" r:id="rId2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 autoAdjust="0"/>
  </p:normalViewPr>
  <p:slideViewPr>
    <p:cSldViewPr snapToGrid="0">
      <p:cViewPr varScale="1">
        <p:scale>
          <a:sx n="76" d="100"/>
          <a:sy n="76" d="100"/>
        </p:scale>
        <p:origin x="-90" y="-7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E0B992-D65D-4E20-8ABA-0D2979FD5566}" type="doc">
      <dgm:prSet loTypeId="urn:microsoft.com/office/officeart/2005/8/layout/vList5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5B2021C-BB64-4EBF-B0FF-A4AAC85F302F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24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Статья 1069    ГК РФ</a:t>
          </a:r>
          <a:endParaRPr lang="ru-RU" sz="2400" b="1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A9E002-18BD-424C-BF6F-018F5FEBA9C5}" type="parTrans" cxnId="{5D5D1CFF-AA9D-457E-90BA-451BE3C99C24}">
      <dgm:prSet/>
      <dgm:spPr/>
      <dgm:t>
        <a:bodyPr/>
        <a:lstStyle/>
        <a:p>
          <a:endParaRPr lang="ru-RU" sz="180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E5C602-5FA2-4F5C-ABFF-A906105676E4}" type="sibTrans" cxnId="{5D5D1CFF-AA9D-457E-90BA-451BE3C99C24}">
      <dgm:prSet/>
      <dgm:spPr/>
      <dgm:t>
        <a:bodyPr/>
        <a:lstStyle/>
        <a:p>
          <a:endParaRPr lang="ru-RU" sz="180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3F6ACC5-AC3A-4C24-92C1-D044C05A6C5A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вред, причиненный гражданину или юридическому лицу в результате незаконных</a:t>
          </a:r>
          <a:r>
            <a:rPr lang="ru-RU" sz="2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действий (бездействия) органов местного самоуправления либо должностных лиц этих органов, </a:t>
          </a:r>
          <a:r>
            <a:rPr lang="ru-RU" sz="22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том числе в результате издания </a:t>
          </a:r>
          <a:r>
            <a:rPr lang="ru-RU" sz="2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соответствующего закону или иному правовому акту </a:t>
          </a:r>
          <a:r>
            <a:rPr lang="ru-RU" sz="22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акта органа местного </a:t>
          </a:r>
          <a:r>
            <a:rPr lang="ru-RU" sz="2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самоуправления</a:t>
          </a:r>
          <a:endParaRPr lang="ru-RU" sz="22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CF57A7-F584-4A19-BCFF-9643AAF05740}" type="parTrans" cxnId="{DC21A7E4-34FA-4711-B84A-761068C52F53}">
      <dgm:prSet/>
      <dgm:spPr/>
      <dgm:t>
        <a:bodyPr/>
        <a:lstStyle/>
        <a:p>
          <a:endParaRPr lang="ru-RU" sz="180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FE6026-0A93-4516-B80B-DB8B28E5A18D}" type="sibTrans" cxnId="{DC21A7E4-34FA-4711-B84A-761068C52F53}">
      <dgm:prSet/>
      <dgm:spPr/>
      <dgm:t>
        <a:bodyPr/>
        <a:lstStyle/>
        <a:p>
          <a:endParaRPr lang="ru-RU" sz="180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A8FE0B-642A-4EBC-A636-DB121C76768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Статья 1070   ГК РФ</a:t>
          </a:r>
          <a:endParaRPr lang="ru-RU" sz="2400" b="1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5D678F-C616-4846-A028-E5F9F4B82ADD}" type="parTrans" cxnId="{03B6EE26-2B93-4058-8FEC-D39222E0A5B1}">
      <dgm:prSet/>
      <dgm:spPr/>
      <dgm:t>
        <a:bodyPr/>
        <a:lstStyle/>
        <a:p>
          <a:endParaRPr lang="ru-RU" sz="180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6DDDF1-779E-4A7F-97AA-643B726C9FFE}" type="sibTrans" cxnId="{03B6EE26-2B93-4058-8FEC-D39222E0A5B1}">
      <dgm:prSet/>
      <dgm:spPr/>
      <dgm:t>
        <a:bodyPr/>
        <a:lstStyle/>
        <a:p>
          <a:endParaRPr lang="ru-RU" sz="180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840F15-8530-4B3E-BBCE-ED59CF6C288E}">
      <dgm:prSet phldrT="[Текст]" custT="1"/>
      <dgm:spPr/>
      <dgm:t>
        <a:bodyPr/>
        <a:lstStyle/>
        <a:p>
          <a:endParaRPr lang="ru-RU" sz="2800" b="1" dirty="0" smtClean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8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Статья 120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ГК РФ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800" b="1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47BCA45-A1BE-4760-8118-D81EFF8D9A44}" type="parTrans" cxnId="{BC42F7C2-A913-4B2D-B813-EC556EFD04E5}">
      <dgm:prSet/>
      <dgm:spPr/>
      <dgm:t>
        <a:bodyPr/>
        <a:lstStyle/>
        <a:p>
          <a:endParaRPr lang="ru-RU" sz="180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BADD49-98D2-4434-9E4A-EF4FF2EDEADD}" type="sibTrans" cxnId="{BC42F7C2-A913-4B2D-B813-EC556EFD04E5}">
      <dgm:prSet/>
      <dgm:spPr/>
      <dgm:t>
        <a:bodyPr/>
        <a:lstStyle/>
        <a:p>
          <a:endParaRPr lang="ru-RU" sz="180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299036-64CD-465A-BED4-520E3EFD3684}">
      <dgm:prSet phldrT="[Текст]" custT="1"/>
      <dgm:spPr/>
      <dgm:t>
        <a:bodyPr/>
        <a:lstStyle/>
        <a:p>
          <a:endParaRPr lang="ru-RU" sz="18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6018B3-A6EE-4BDB-BF53-DF9BAB1C1DEC}" type="parTrans" cxnId="{72376A73-F14F-4B81-9570-8CC0C4B67CEF}">
      <dgm:prSet/>
      <dgm:spPr/>
      <dgm:t>
        <a:bodyPr/>
        <a:lstStyle/>
        <a:p>
          <a:endParaRPr lang="ru-RU" sz="180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7F8876-B784-40FA-BE78-7909684C4AEE}" type="sibTrans" cxnId="{72376A73-F14F-4B81-9570-8CC0C4B67CEF}">
      <dgm:prSet/>
      <dgm:spPr/>
      <dgm:t>
        <a:bodyPr/>
        <a:lstStyle/>
        <a:p>
          <a:endParaRPr lang="ru-RU" sz="180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527DF6-03F8-4815-821D-FD175FD54ED9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вред, причиненный незаконными действиями органов дознания, предварительно следствия, прокуратуры и суда</a:t>
          </a:r>
          <a:endParaRPr lang="ru-RU" sz="28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CFA0E6-6C95-400D-AB64-9C4700AEB52D}" type="parTrans" cxnId="{F275E317-8E2A-49F8-99CA-4CA9511ABE39}">
      <dgm:prSet/>
      <dgm:spPr/>
      <dgm:t>
        <a:bodyPr/>
        <a:lstStyle/>
        <a:p>
          <a:endParaRPr lang="ru-RU" sz="180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3DB658-78EA-408A-B8E5-6001CD7ED1DD}" type="sibTrans" cxnId="{F275E317-8E2A-49F8-99CA-4CA9511ABE39}">
      <dgm:prSet/>
      <dgm:spPr/>
      <dgm:t>
        <a:bodyPr/>
        <a:lstStyle/>
        <a:p>
          <a:endParaRPr lang="ru-RU" sz="180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844FA3-1276-4A36-AE0F-E2FE324D16A9}">
      <dgm:prSet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недостаточности денежных средств у учреждения ответственность несет собственник имущества учреждения (субсидиарная ответственность) </a:t>
          </a:r>
          <a:endParaRPr lang="ru-RU" sz="2400" dirty="0"/>
        </a:p>
      </dgm:t>
    </dgm:pt>
    <dgm:pt modelId="{20AAA262-CDCE-4428-BED8-58DF02DB863F}" type="parTrans" cxnId="{E165265D-6FB6-47CA-84B4-EDDC40D35718}">
      <dgm:prSet/>
      <dgm:spPr/>
      <dgm:t>
        <a:bodyPr/>
        <a:lstStyle/>
        <a:p>
          <a:endParaRPr lang="ru-RU"/>
        </a:p>
      </dgm:t>
    </dgm:pt>
    <dgm:pt modelId="{561779B2-5F69-4ED6-8261-626CE4BBF678}" type="sibTrans" cxnId="{E165265D-6FB6-47CA-84B4-EDDC40D35718}">
      <dgm:prSet/>
      <dgm:spPr/>
      <dgm:t>
        <a:bodyPr/>
        <a:lstStyle/>
        <a:p>
          <a:endParaRPr lang="ru-RU"/>
        </a:p>
      </dgm:t>
    </dgm:pt>
    <dgm:pt modelId="{2CBA5C90-D4A0-48A8-9BB6-2DA759441BD1}">
      <dgm:prSet custT="1"/>
      <dgm:spPr/>
      <dgm:t>
        <a:bodyPr/>
        <a:lstStyle/>
        <a:p>
          <a:endParaRPr lang="ru-RU" sz="2400" b="1" dirty="0" smtClean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0B699C-F3B6-459B-AF13-D0DE9EDBA895}" type="parTrans" cxnId="{24A76464-F8AC-4DE2-8E21-1C8AF00086E0}">
      <dgm:prSet/>
      <dgm:spPr/>
      <dgm:t>
        <a:bodyPr/>
        <a:lstStyle/>
        <a:p>
          <a:endParaRPr lang="ru-RU"/>
        </a:p>
      </dgm:t>
    </dgm:pt>
    <dgm:pt modelId="{DF5280CD-EEF7-4BB8-989B-E95F04BC786C}" type="sibTrans" cxnId="{24A76464-F8AC-4DE2-8E21-1C8AF00086E0}">
      <dgm:prSet/>
      <dgm:spPr/>
      <dgm:t>
        <a:bodyPr/>
        <a:lstStyle/>
        <a:p>
          <a:endParaRPr lang="ru-RU"/>
        </a:p>
      </dgm:t>
    </dgm:pt>
    <dgm:pt modelId="{EFB0C69A-7D5B-4988-A068-635553D11FBC}" type="pres">
      <dgm:prSet presAssocID="{6BE0B992-D65D-4E20-8ABA-0D2979FD556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E04F9D-847C-43F0-93F1-DC99FC78ED38}" type="pres">
      <dgm:prSet presAssocID="{E5B2021C-BB64-4EBF-B0FF-A4AAC85F302F}" presName="linNode" presStyleCnt="0"/>
      <dgm:spPr/>
      <dgm:t>
        <a:bodyPr/>
        <a:lstStyle/>
        <a:p>
          <a:endParaRPr lang="ru-RU"/>
        </a:p>
      </dgm:t>
    </dgm:pt>
    <dgm:pt modelId="{5A85F952-587F-4103-9129-8F28FD172F85}" type="pres">
      <dgm:prSet presAssocID="{E5B2021C-BB64-4EBF-B0FF-A4AAC85F302F}" presName="parentText" presStyleLbl="node1" presStyleIdx="0" presStyleCnt="3" custScaleX="34858" custScaleY="54120" custLinFactNeighborX="3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553E68-0040-4C4A-AE99-6400BBBCC5D8}" type="pres">
      <dgm:prSet presAssocID="{E5B2021C-BB64-4EBF-B0FF-A4AAC85F302F}" presName="descendantText" presStyleLbl="alignAccFollowNode1" presStyleIdx="0" presStyleCnt="3" custScaleX="159952" custScaleY="56601" custLinFactNeighborX="3696" custLinFactNeighborY="-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A79420-E2E4-40B8-ACD6-2D37D7B18F69}" type="pres">
      <dgm:prSet presAssocID="{69E5C602-5FA2-4F5C-ABFF-A906105676E4}" presName="sp" presStyleCnt="0"/>
      <dgm:spPr/>
      <dgm:t>
        <a:bodyPr/>
        <a:lstStyle/>
        <a:p>
          <a:endParaRPr lang="ru-RU"/>
        </a:p>
      </dgm:t>
    </dgm:pt>
    <dgm:pt modelId="{FA874BC4-BB5F-477B-912B-C4281765F4F8}" type="pres">
      <dgm:prSet presAssocID="{F3A8FE0B-642A-4EBC-A636-DB121C76768E}" presName="linNode" presStyleCnt="0"/>
      <dgm:spPr/>
      <dgm:t>
        <a:bodyPr/>
        <a:lstStyle/>
        <a:p>
          <a:endParaRPr lang="ru-RU"/>
        </a:p>
      </dgm:t>
    </dgm:pt>
    <dgm:pt modelId="{FDF6BE71-8EFC-4BED-B700-55CACC01EE2F}" type="pres">
      <dgm:prSet presAssocID="{F3A8FE0B-642A-4EBC-A636-DB121C76768E}" presName="parentText" presStyleLbl="node1" presStyleIdx="1" presStyleCnt="3" custScaleX="53041" custScaleY="4582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6C276B-49F1-4856-B64C-AA6CB851FD44}" type="pres">
      <dgm:prSet presAssocID="{F3A8FE0B-642A-4EBC-A636-DB121C76768E}" presName="descendantText" presStyleLbl="alignAccFollowNode1" presStyleIdx="1" presStyleCnt="3" custScaleX="140357" custScaleY="57003" custLinFactNeighborX="8304" custLinFactNeighborY="-17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01893D-6367-432A-B956-E63CE886C100}" type="pres">
      <dgm:prSet presAssocID="{086DDDF1-779E-4A7F-97AA-643B726C9FFE}" presName="sp" presStyleCnt="0"/>
      <dgm:spPr/>
      <dgm:t>
        <a:bodyPr/>
        <a:lstStyle/>
        <a:p>
          <a:endParaRPr lang="ru-RU"/>
        </a:p>
      </dgm:t>
    </dgm:pt>
    <dgm:pt modelId="{F575A788-1F75-41CE-AF0E-AA73220E4F6A}" type="pres">
      <dgm:prSet presAssocID="{17840F15-8530-4B3E-BBCE-ED59CF6C288E}" presName="linNode" presStyleCnt="0"/>
      <dgm:spPr/>
      <dgm:t>
        <a:bodyPr/>
        <a:lstStyle/>
        <a:p>
          <a:endParaRPr lang="ru-RU"/>
        </a:p>
      </dgm:t>
    </dgm:pt>
    <dgm:pt modelId="{FB67F89D-141C-474A-BDA5-10B8F5BF4D86}" type="pres">
      <dgm:prSet presAssocID="{17840F15-8530-4B3E-BBCE-ED59CF6C288E}" presName="parentText" presStyleLbl="node1" presStyleIdx="2" presStyleCnt="3" custScaleX="100547" custScaleY="50712" custLinFactNeighborX="-347" custLinFactNeighborY="-43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14E696-EF2B-425B-BE4C-B6675725420B}" type="pres">
      <dgm:prSet presAssocID="{17840F15-8530-4B3E-BBCE-ED59CF6C288E}" presName="descendantText" presStyleLbl="alignAccFollowNode1" presStyleIdx="2" presStyleCnt="3" custScaleX="182518" custScaleY="69104" custLinFactNeighborX="2816" custLinFactNeighborY="-1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5D1CFF-AA9D-457E-90BA-451BE3C99C24}" srcId="{6BE0B992-D65D-4E20-8ABA-0D2979FD5566}" destId="{E5B2021C-BB64-4EBF-B0FF-A4AAC85F302F}" srcOrd="0" destOrd="0" parTransId="{5FA9E002-18BD-424C-BF6F-018F5FEBA9C5}" sibTransId="{69E5C602-5FA2-4F5C-ABFF-A906105676E4}"/>
    <dgm:cxn modelId="{F275E317-8E2A-49F8-99CA-4CA9511ABE39}" srcId="{F3A8FE0B-642A-4EBC-A636-DB121C76768E}" destId="{ED527DF6-03F8-4815-821D-FD175FD54ED9}" srcOrd="0" destOrd="0" parTransId="{FFCFA0E6-6C95-400D-AB64-9C4700AEB52D}" sibTransId="{4F3DB658-78EA-408A-B8E5-6001CD7ED1DD}"/>
    <dgm:cxn modelId="{0D462435-2231-4100-B913-B0BDA084454A}" type="presOf" srcId="{ED527DF6-03F8-4815-821D-FD175FD54ED9}" destId="{D76C276B-49F1-4856-B64C-AA6CB851FD44}" srcOrd="0" destOrd="0" presId="urn:microsoft.com/office/officeart/2005/8/layout/vList5"/>
    <dgm:cxn modelId="{A81AB740-4511-4DBD-9DD6-90F2D9DA2C6D}" type="presOf" srcId="{77844FA3-1276-4A36-AE0F-E2FE324D16A9}" destId="{AC14E696-EF2B-425B-BE4C-B6675725420B}" srcOrd="0" destOrd="1" presId="urn:microsoft.com/office/officeart/2005/8/layout/vList5"/>
    <dgm:cxn modelId="{8074C037-9954-456D-9D65-000B0AEBC116}" type="presOf" srcId="{2CBA5C90-D4A0-48A8-9BB6-2DA759441BD1}" destId="{AC14E696-EF2B-425B-BE4C-B6675725420B}" srcOrd="0" destOrd="2" presId="urn:microsoft.com/office/officeart/2005/8/layout/vList5"/>
    <dgm:cxn modelId="{03B6EE26-2B93-4058-8FEC-D39222E0A5B1}" srcId="{6BE0B992-D65D-4E20-8ABA-0D2979FD5566}" destId="{F3A8FE0B-642A-4EBC-A636-DB121C76768E}" srcOrd="1" destOrd="0" parTransId="{0A5D678F-C616-4846-A028-E5F9F4B82ADD}" sibTransId="{086DDDF1-779E-4A7F-97AA-643B726C9FFE}"/>
    <dgm:cxn modelId="{72376A73-F14F-4B81-9570-8CC0C4B67CEF}" srcId="{17840F15-8530-4B3E-BBCE-ED59CF6C288E}" destId="{BE299036-64CD-465A-BED4-520E3EFD3684}" srcOrd="0" destOrd="0" parTransId="{C66018B3-A6EE-4BDB-BF53-DF9BAB1C1DEC}" sibTransId="{777F8876-B784-40FA-BE78-7909684C4AEE}"/>
    <dgm:cxn modelId="{32EFEC94-945B-426D-A4AB-78B0983B07BA}" type="presOf" srcId="{F3A8FE0B-642A-4EBC-A636-DB121C76768E}" destId="{FDF6BE71-8EFC-4BED-B700-55CACC01EE2F}" srcOrd="0" destOrd="0" presId="urn:microsoft.com/office/officeart/2005/8/layout/vList5"/>
    <dgm:cxn modelId="{16E2B53F-E619-412E-BC6F-D5EA2DFEC6FF}" type="presOf" srcId="{BE299036-64CD-465A-BED4-520E3EFD3684}" destId="{AC14E696-EF2B-425B-BE4C-B6675725420B}" srcOrd="0" destOrd="0" presId="urn:microsoft.com/office/officeart/2005/8/layout/vList5"/>
    <dgm:cxn modelId="{DC21A7E4-34FA-4711-B84A-761068C52F53}" srcId="{E5B2021C-BB64-4EBF-B0FF-A4AAC85F302F}" destId="{53F6ACC5-AC3A-4C24-92C1-D044C05A6C5A}" srcOrd="0" destOrd="0" parTransId="{14CF57A7-F584-4A19-BCFF-9643AAF05740}" sibTransId="{93FE6026-0A93-4516-B80B-DB8B28E5A18D}"/>
    <dgm:cxn modelId="{35FC7FFE-8BF7-4C1F-9ED0-F326B331BDEF}" type="presOf" srcId="{17840F15-8530-4B3E-BBCE-ED59CF6C288E}" destId="{FB67F89D-141C-474A-BDA5-10B8F5BF4D86}" srcOrd="0" destOrd="0" presId="urn:microsoft.com/office/officeart/2005/8/layout/vList5"/>
    <dgm:cxn modelId="{B41B70D7-419E-4F89-B706-181BFC4E97D0}" type="presOf" srcId="{E5B2021C-BB64-4EBF-B0FF-A4AAC85F302F}" destId="{5A85F952-587F-4103-9129-8F28FD172F85}" srcOrd="0" destOrd="0" presId="urn:microsoft.com/office/officeart/2005/8/layout/vList5"/>
    <dgm:cxn modelId="{B25D0556-ED80-4E60-9DE4-DEEF8D3C62FD}" type="presOf" srcId="{6BE0B992-D65D-4E20-8ABA-0D2979FD5566}" destId="{EFB0C69A-7D5B-4988-A068-635553D11FBC}" srcOrd="0" destOrd="0" presId="urn:microsoft.com/office/officeart/2005/8/layout/vList5"/>
    <dgm:cxn modelId="{BC42F7C2-A913-4B2D-B813-EC556EFD04E5}" srcId="{6BE0B992-D65D-4E20-8ABA-0D2979FD5566}" destId="{17840F15-8530-4B3E-BBCE-ED59CF6C288E}" srcOrd="2" destOrd="0" parTransId="{447BCA45-A1BE-4760-8118-D81EFF8D9A44}" sibTransId="{F4BADD49-98D2-4434-9E4A-EF4FF2EDEADD}"/>
    <dgm:cxn modelId="{3A971ECB-29D9-4A3F-9E1F-60AD17C0B336}" type="presOf" srcId="{53F6ACC5-AC3A-4C24-92C1-D044C05A6C5A}" destId="{CA553E68-0040-4C4A-AE99-6400BBBCC5D8}" srcOrd="0" destOrd="0" presId="urn:microsoft.com/office/officeart/2005/8/layout/vList5"/>
    <dgm:cxn modelId="{E165265D-6FB6-47CA-84B4-EDDC40D35718}" srcId="{17840F15-8530-4B3E-BBCE-ED59CF6C288E}" destId="{77844FA3-1276-4A36-AE0F-E2FE324D16A9}" srcOrd="1" destOrd="0" parTransId="{20AAA262-CDCE-4428-BED8-58DF02DB863F}" sibTransId="{561779B2-5F69-4ED6-8261-626CE4BBF678}"/>
    <dgm:cxn modelId="{24A76464-F8AC-4DE2-8E21-1C8AF00086E0}" srcId="{17840F15-8530-4B3E-BBCE-ED59CF6C288E}" destId="{2CBA5C90-D4A0-48A8-9BB6-2DA759441BD1}" srcOrd="2" destOrd="0" parTransId="{920B699C-F3B6-459B-AF13-D0DE9EDBA895}" sibTransId="{DF5280CD-EEF7-4BB8-989B-E95F04BC786C}"/>
    <dgm:cxn modelId="{DAA49AB9-F527-4F9B-9CE3-1131909EA759}" type="presParOf" srcId="{EFB0C69A-7D5B-4988-A068-635553D11FBC}" destId="{65E04F9D-847C-43F0-93F1-DC99FC78ED38}" srcOrd="0" destOrd="0" presId="urn:microsoft.com/office/officeart/2005/8/layout/vList5"/>
    <dgm:cxn modelId="{0A9F496E-4834-4300-8447-786E2A4FB241}" type="presParOf" srcId="{65E04F9D-847C-43F0-93F1-DC99FC78ED38}" destId="{5A85F952-587F-4103-9129-8F28FD172F85}" srcOrd="0" destOrd="0" presId="urn:microsoft.com/office/officeart/2005/8/layout/vList5"/>
    <dgm:cxn modelId="{BC7B3666-11E5-4D26-B0F3-9E6E07EB5E78}" type="presParOf" srcId="{65E04F9D-847C-43F0-93F1-DC99FC78ED38}" destId="{CA553E68-0040-4C4A-AE99-6400BBBCC5D8}" srcOrd="1" destOrd="0" presId="urn:microsoft.com/office/officeart/2005/8/layout/vList5"/>
    <dgm:cxn modelId="{78C482A3-DFD9-459A-A20C-66E87F1B5F14}" type="presParOf" srcId="{EFB0C69A-7D5B-4988-A068-635553D11FBC}" destId="{0DA79420-E2E4-40B8-ACD6-2D37D7B18F69}" srcOrd="1" destOrd="0" presId="urn:microsoft.com/office/officeart/2005/8/layout/vList5"/>
    <dgm:cxn modelId="{5AFC6A1C-9B6B-4747-A8A5-C986529BCA01}" type="presParOf" srcId="{EFB0C69A-7D5B-4988-A068-635553D11FBC}" destId="{FA874BC4-BB5F-477B-912B-C4281765F4F8}" srcOrd="2" destOrd="0" presId="urn:microsoft.com/office/officeart/2005/8/layout/vList5"/>
    <dgm:cxn modelId="{9A93F2F3-8774-4A2E-B160-1E0CF3E8AB79}" type="presParOf" srcId="{FA874BC4-BB5F-477B-912B-C4281765F4F8}" destId="{FDF6BE71-8EFC-4BED-B700-55CACC01EE2F}" srcOrd="0" destOrd="0" presId="urn:microsoft.com/office/officeart/2005/8/layout/vList5"/>
    <dgm:cxn modelId="{8320E819-4EC0-4D9D-A48D-DA0B461639FE}" type="presParOf" srcId="{FA874BC4-BB5F-477B-912B-C4281765F4F8}" destId="{D76C276B-49F1-4856-B64C-AA6CB851FD44}" srcOrd="1" destOrd="0" presId="urn:microsoft.com/office/officeart/2005/8/layout/vList5"/>
    <dgm:cxn modelId="{53E4F136-7DF6-4D1A-B205-F70E431BFBEA}" type="presParOf" srcId="{EFB0C69A-7D5B-4988-A068-635553D11FBC}" destId="{5201893D-6367-432A-B956-E63CE886C100}" srcOrd="3" destOrd="0" presId="urn:microsoft.com/office/officeart/2005/8/layout/vList5"/>
    <dgm:cxn modelId="{66884595-5174-4F1E-8616-07EBD0AE1D0E}" type="presParOf" srcId="{EFB0C69A-7D5B-4988-A068-635553D11FBC}" destId="{F575A788-1F75-41CE-AF0E-AA73220E4F6A}" srcOrd="4" destOrd="0" presId="urn:microsoft.com/office/officeart/2005/8/layout/vList5"/>
    <dgm:cxn modelId="{DCDC160E-ECC8-4EAD-B50A-7E70E54A4143}" type="presParOf" srcId="{F575A788-1F75-41CE-AF0E-AA73220E4F6A}" destId="{FB67F89D-141C-474A-BDA5-10B8F5BF4D86}" srcOrd="0" destOrd="0" presId="urn:microsoft.com/office/officeart/2005/8/layout/vList5"/>
    <dgm:cxn modelId="{A960AAF1-4658-4E64-AAF3-AB19F4BF7DD5}" type="presParOf" srcId="{F575A788-1F75-41CE-AF0E-AA73220E4F6A}" destId="{AC14E696-EF2B-425B-BE4C-B6675725420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E0B992-D65D-4E20-8ABA-0D2979FD5566}" type="doc">
      <dgm:prSet loTypeId="urn:microsoft.com/office/officeart/2005/8/layout/vList5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3A8FE0B-642A-4EBC-A636-DB121C76768E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Статья 126 </a:t>
          </a:r>
        </a:p>
        <a:p>
          <a:r>
            <a:rPr lang="ru-RU" sz="36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ГК РФ</a:t>
          </a:r>
          <a:endParaRPr lang="ru-RU" sz="3600" b="1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5D678F-C616-4846-A028-E5F9F4B82ADD}" type="parTrans" cxnId="{03B6EE26-2B93-4058-8FEC-D39222E0A5B1}">
      <dgm:prSet/>
      <dgm:spPr/>
      <dgm:t>
        <a:bodyPr/>
        <a:lstStyle/>
        <a:p>
          <a:endParaRPr lang="ru-RU" sz="180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6DDDF1-779E-4A7F-97AA-643B726C9FFE}" type="sibTrans" cxnId="{03B6EE26-2B93-4058-8FEC-D39222E0A5B1}">
      <dgm:prSet/>
      <dgm:spPr/>
      <dgm:t>
        <a:bodyPr/>
        <a:lstStyle/>
        <a:p>
          <a:endParaRPr lang="ru-RU" sz="180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527DF6-03F8-4815-821D-FD175FD54ED9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Иные иски к публично-правовому образованию </a:t>
          </a:r>
          <a:r>
            <a:rPr lang="ru-RU" sz="2800" b="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 взыскании денежных средств </a:t>
          </a:r>
          <a:r>
            <a:rPr lang="ru-RU" sz="28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 счет средств </a:t>
          </a:r>
          <a:r>
            <a:rPr lang="ru-RU" sz="28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казны</a:t>
          </a:r>
          <a:endParaRPr lang="ru-RU" sz="28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CFA0E6-6C95-400D-AB64-9C4700AEB52D}" type="parTrans" cxnId="{F275E317-8E2A-49F8-99CA-4CA9511ABE39}">
      <dgm:prSet/>
      <dgm:spPr/>
      <dgm:t>
        <a:bodyPr/>
        <a:lstStyle/>
        <a:p>
          <a:endParaRPr lang="ru-RU" sz="180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3DB658-78EA-408A-B8E5-6001CD7ED1DD}" type="sibTrans" cxnId="{F275E317-8E2A-49F8-99CA-4CA9511ABE39}">
      <dgm:prSet/>
      <dgm:spPr/>
      <dgm:t>
        <a:bodyPr/>
        <a:lstStyle/>
        <a:p>
          <a:endParaRPr lang="ru-RU" sz="180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124161-30ED-4A93-BE7B-5E4B56FF8414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(например: требование ЖК РФ…) </a:t>
          </a:r>
          <a:endParaRPr lang="ru-RU" sz="28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03F7A7-EC33-489A-9E1A-9EE770353F54}" type="parTrans" cxnId="{7F9B275C-AF7B-4628-B679-7A07759B8AA3}">
      <dgm:prSet/>
      <dgm:spPr/>
    </dgm:pt>
    <dgm:pt modelId="{C45CD12F-D623-4CE5-9924-61A12AD62BDB}" type="sibTrans" cxnId="{7F9B275C-AF7B-4628-B679-7A07759B8AA3}">
      <dgm:prSet/>
      <dgm:spPr/>
    </dgm:pt>
    <dgm:pt modelId="{EFB0C69A-7D5B-4988-A068-635553D11FBC}" type="pres">
      <dgm:prSet presAssocID="{6BE0B992-D65D-4E20-8ABA-0D2979FD556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874BC4-BB5F-477B-912B-C4281765F4F8}" type="pres">
      <dgm:prSet presAssocID="{F3A8FE0B-642A-4EBC-A636-DB121C76768E}" presName="linNode" presStyleCnt="0"/>
      <dgm:spPr/>
      <dgm:t>
        <a:bodyPr/>
        <a:lstStyle/>
        <a:p>
          <a:endParaRPr lang="ru-RU"/>
        </a:p>
      </dgm:t>
    </dgm:pt>
    <dgm:pt modelId="{FDF6BE71-8EFC-4BED-B700-55CACC01EE2F}" type="pres">
      <dgm:prSet presAssocID="{F3A8FE0B-642A-4EBC-A636-DB121C76768E}" presName="parentText" presStyleLbl="node1" presStyleIdx="0" presStyleCnt="1" custScaleX="68660" custScaleY="45304" custLinFactNeighborX="134" custLinFactNeighborY="-442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6C276B-49F1-4856-B64C-AA6CB851FD44}" type="pres">
      <dgm:prSet presAssocID="{F3A8FE0B-642A-4EBC-A636-DB121C76768E}" presName="descendantText" presStyleLbl="alignAccFollowNode1" presStyleIdx="0" presStyleCnt="1" custScaleX="117861" custScaleY="54127" custLinFactNeighborX="-321" custLinFactNeighborY="-5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75E317-8E2A-49F8-99CA-4CA9511ABE39}" srcId="{F3A8FE0B-642A-4EBC-A636-DB121C76768E}" destId="{ED527DF6-03F8-4815-821D-FD175FD54ED9}" srcOrd="0" destOrd="0" parTransId="{FFCFA0E6-6C95-400D-AB64-9C4700AEB52D}" sibTransId="{4F3DB658-78EA-408A-B8E5-6001CD7ED1DD}"/>
    <dgm:cxn modelId="{B8E3DA61-47C9-4CAF-AB93-4C2A965D4E1E}" type="presOf" srcId="{6BE0B992-D65D-4E20-8ABA-0D2979FD5566}" destId="{EFB0C69A-7D5B-4988-A068-635553D11FBC}" srcOrd="0" destOrd="0" presId="urn:microsoft.com/office/officeart/2005/8/layout/vList5"/>
    <dgm:cxn modelId="{F1C94F12-1579-435A-A3D5-510561927C95}" type="presOf" srcId="{EF124161-30ED-4A93-BE7B-5E4B56FF8414}" destId="{D76C276B-49F1-4856-B64C-AA6CB851FD44}" srcOrd="0" destOrd="1" presId="urn:microsoft.com/office/officeart/2005/8/layout/vList5"/>
    <dgm:cxn modelId="{EE0D6F6D-709A-4B51-A7F0-4F8DFDA8E01E}" type="presOf" srcId="{ED527DF6-03F8-4815-821D-FD175FD54ED9}" destId="{D76C276B-49F1-4856-B64C-AA6CB851FD44}" srcOrd="0" destOrd="0" presId="urn:microsoft.com/office/officeart/2005/8/layout/vList5"/>
    <dgm:cxn modelId="{03B6EE26-2B93-4058-8FEC-D39222E0A5B1}" srcId="{6BE0B992-D65D-4E20-8ABA-0D2979FD5566}" destId="{F3A8FE0B-642A-4EBC-A636-DB121C76768E}" srcOrd="0" destOrd="0" parTransId="{0A5D678F-C616-4846-A028-E5F9F4B82ADD}" sibTransId="{086DDDF1-779E-4A7F-97AA-643B726C9FFE}"/>
    <dgm:cxn modelId="{7F9B275C-AF7B-4628-B679-7A07759B8AA3}" srcId="{F3A8FE0B-642A-4EBC-A636-DB121C76768E}" destId="{EF124161-30ED-4A93-BE7B-5E4B56FF8414}" srcOrd="1" destOrd="0" parTransId="{F703F7A7-EC33-489A-9E1A-9EE770353F54}" sibTransId="{C45CD12F-D623-4CE5-9924-61A12AD62BDB}"/>
    <dgm:cxn modelId="{82AC69D3-8794-48AA-A3DA-5547D777FC4A}" type="presOf" srcId="{F3A8FE0B-642A-4EBC-A636-DB121C76768E}" destId="{FDF6BE71-8EFC-4BED-B700-55CACC01EE2F}" srcOrd="0" destOrd="0" presId="urn:microsoft.com/office/officeart/2005/8/layout/vList5"/>
    <dgm:cxn modelId="{F7DC110D-F6E3-4139-B755-4F414882A20C}" type="presParOf" srcId="{EFB0C69A-7D5B-4988-A068-635553D11FBC}" destId="{FA874BC4-BB5F-477B-912B-C4281765F4F8}" srcOrd="0" destOrd="0" presId="urn:microsoft.com/office/officeart/2005/8/layout/vList5"/>
    <dgm:cxn modelId="{3CCC8970-9004-4F31-BD9A-4195623CF491}" type="presParOf" srcId="{FA874BC4-BB5F-477B-912B-C4281765F4F8}" destId="{FDF6BE71-8EFC-4BED-B700-55CACC01EE2F}" srcOrd="0" destOrd="0" presId="urn:microsoft.com/office/officeart/2005/8/layout/vList5"/>
    <dgm:cxn modelId="{BBE3EDCC-E949-4B92-8CDA-1BF06932C209}" type="presParOf" srcId="{FA874BC4-BB5F-477B-912B-C4281765F4F8}" destId="{D76C276B-49F1-4856-B64C-AA6CB851FD4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B6382B-7227-4A04-A5FD-FC2428EF59C9}" type="doc">
      <dgm:prSet loTypeId="urn:microsoft.com/office/officeart/2005/8/layout/hierarchy4" loCatId="hierarchy" qsTypeId="urn:microsoft.com/office/officeart/2005/8/quickstyle/3d2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B5C42CAA-DE2B-43D5-A602-843A98BFA420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3200" b="1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Органы, выступающие в судах от имени казны муниципального образования при возмещении вреда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3200" b="1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за ее счет (надлежащий ответчик):</a:t>
          </a:r>
          <a:endParaRPr lang="ru-RU" sz="3200" dirty="0">
            <a:solidFill>
              <a:schemeClr val="tx2">
                <a:lumMod val="1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D81415-429B-4146-8B33-8CF5CE68DF88}" type="parTrans" cxnId="{62C9E2ED-1A9F-4221-A0F2-F02C57D18593}">
      <dgm:prSet/>
      <dgm:spPr/>
      <dgm:t>
        <a:bodyPr/>
        <a:lstStyle/>
        <a:p>
          <a:endParaRPr lang="ru-RU">
            <a:solidFill>
              <a:schemeClr val="accent3">
                <a:lumMod val="25000"/>
              </a:schemeClr>
            </a:solidFill>
          </a:endParaRPr>
        </a:p>
      </dgm:t>
    </dgm:pt>
    <dgm:pt modelId="{E41447B8-EABD-4D70-90DC-CD76AFF692C6}" type="sibTrans" cxnId="{62C9E2ED-1A9F-4221-A0F2-F02C57D18593}">
      <dgm:prSet/>
      <dgm:spPr/>
      <dgm:t>
        <a:bodyPr/>
        <a:lstStyle/>
        <a:p>
          <a:endParaRPr lang="ru-RU">
            <a:solidFill>
              <a:schemeClr val="accent3">
                <a:lumMod val="25000"/>
              </a:schemeClr>
            </a:solidFill>
          </a:endParaRPr>
        </a:p>
      </dgm:t>
    </dgm:pt>
    <dgm:pt modelId="{88FE86EF-F95D-4F9C-9C04-3BB218BC655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Статья 1069 ГК РФ </a:t>
          </a:r>
          <a:endParaRPr lang="ru-RU" sz="2400" b="1" dirty="0">
            <a:solidFill>
              <a:schemeClr val="tx2">
                <a:lumMod val="1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E8D995-33FE-4053-9C1D-AFAA7D25EF31}" type="parTrans" cxnId="{20DB40BB-8F0C-4F7C-82D6-F03D5B554227}">
      <dgm:prSet/>
      <dgm:spPr/>
      <dgm:t>
        <a:bodyPr/>
        <a:lstStyle/>
        <a:p>
          <a:endParaRPr lang="ru-RU">
            <a:solidFill>
              <a:schemeClr val="accent3">
                <a:lumMod val="25000"/>
              </a:schemeClr>
            </a:solidFill>
          </a:endParaRPr>
        </a:p>
      </dgm:t>
    </dgm:pt>
    <dgm:pt modelId="{4C0F195A-52B9-4AE7-9F18-1EB9212556B0}" type="sibTrans" cxnId="{20DB40BB-8F0C-4F7C-82D6-F03D5B554227}">
      <dgm:prSet/>
      <dgm:spPr/>
      <dgm:t>
        <a:bodyPr/>
        <a:lstStyle/>
        <a:p>
          <a:endParaRPr lang="ru-RU">
            <a:solidFill>
              <a:schemeClr val="accent3">
                <a:lumMod val="25000"/>
              </a:schemeClr>
            </a:solidFill>
          </a:endParaRPr>
        </a:p>
      </dgm:t>
    </dgm:pt>
    <dgm:pt modelId="{8B436349-ED49-4E18-BC01-24D39E1DB661}">
      <dgm:prSet phldrT="[Текст]" custT="1"/>
      <dgm:spPr/>
      <dgm:t>
        <a:bodyPr/>
        <a:lstStyle/>
        <a:p>
          <a:r>
            <a:rPr lang="ru-RU" sz="1800" b="1" u="sng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Суд общей юрисдикции</a:t>
          </a:r>
        </a:p>
        <a:p>
          <a:r>
            <a:rPr lang="ru-RU" sz="18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случае причинения вреда </a:t>
          </a:r>
          <a:r>
            <a:rPr lang="ru-RU" sz="1800" b="1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результате незаконных действий (бездействий) ОМСУ </a:t>
          </a:r>
          <a:r>
            <a:rPr lang="ru-RU" sz="18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либо должностных лиц этих органов </a:t>
          </a:r>
          <a:r>
            <a:rPr lang="ru-RU" sz="1800" b="1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 имени казны</a:t>
          </a:r>
          <a:r>
            <a:rPr lang="ru-RU" sz="18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выступает соответствующий </a:t>
          </a:r>
          <a:r>
            <a:rPr lang="ru-RU" sz="1800" b="1" u="sng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финансовый орган – Департамент финансов  </a:t>
          </a:r>
        </a:p>
        <a:p>
          <a:r>
            <a:rPr lang="ru-RU" sz="18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(ст. 1071 ГК РФ)</a:t>
          </a:r>
          <a:endParaRPr lang="ru-RU" sz="1800" dirty="0">
            <a:solidFill>
              <a:schemeClr val="tx2">
                <a:lumMod val="1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EC6B51-E35D-4134-AB6C-F18AB6647F11}" type="parTrans" cxnId="{4528E47B-23E3-4477-A874-5438CC8381AE}">
      <dgm:prSet/>
      <dgm:spPr/>
      <dgm:t>
        <a:bodyPr/>
        <a:lstStyle/>
        <a:p>
          <a:endParaRPr lang="ru-RU">
            <a:solidFill>
              <a:schemeClr val="accent3">
                <a:lumMod val="25000"/>
              </a:schemeClr>
            </a:solidFill>
          </a:endParaRPr>
        </a:p>
      </dgm:t>
    </dgm:pt>
    <dgm:pt modelId="{12A5A109-E7E0-4240-866D-1C48F0D397DB}" type="sibTrans" cxnId="{4528E47B-23E3-4477-A874-5438CC8381AE}">
      <dgm:prSet/>
      <dgm:spPr/>
      <dgm:t>
        <a:bodyPr/>
        <a:lstStyle/>
        <a:p>
          <a:endParaRPr lang="ru-RU">
            <a:solidFill>
              <a:schemeClr val="accent3">
                <a:lumMod val="25000"/>
              </a:schemeClr>
            </a:solidFill>
          </a:endParaRPr>
        </a:p>
      </dgm:t>
    </dgm:pt>
    <dgm:pt modelId="{B534009D-7B81-4490-8CAB-EB3D56D1AA4F}">
      <dgm:prSet phldrT="[Текст]" custT="1"/>
      <dgm:spPr/>
      <dgm:t>
        <a:bodyPr/>
        <a:lstStyle/>
        <a:p>
          <a:r>
            <a:rPr lang="ru-RU" sz="1800" b="1" u="sng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Арбитражный суд</a:t>
          </a:r>
        </a:p>
        <a:p>
          <a:r>
            <a:rPr lang="ru-RU" sz="1600" b="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случае причинения вреда в </a:t>
          </a:r>
          <a:r>
            <a:rPr lang="ru-RU" sz="1600" b="1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результате незаконных действий </a:t>
          </a:r>
          <a:r>
            <a:rPr lang="ru-RU" sz="1600" b="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(бездействия) </a:t>
          </a:r>
          <a:r>
            <a:rPr lang="ru-RU" sz="1600" b="1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ОМСУ </a:t>
          </a:r>
          <a:r>
            <a:rPr lang="ru-RU" sz="1600" b="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либо должностных лиц этих органов от имени казны выступает </a:t>
          </a:r>
          <a:r>
            <a:rPr lang="ru-RU" sz="1600" b="1" u="sng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соответствующий </a:t>
          </a:r>
          <a:r>
            <a:rPr lang="ru-RU" sz="1600" b="0" u="none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ГРБС (чьими действиями причинен вред</a:t>
          </a:r>
          <a:r>
            <a:rPr lang="ru-RU" sz="1600" b="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 </a:t>
          </a:r>
        </a:p>
        <a:p>
          <a:r>
            <a:rPr lang="ru-RU" sz="1600" b="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(ч. 3 ст. 158 БК РФ, постановление Пленума ВАС РФ от 22.06.2006 № </a:t>
          </a:r>
          <a:r>
            <a:rPr lang="ru-RU" sz="1600" b="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21, 23 </a:t>
          </a:r>
          <a:r>
            <a:rPr lang="ru-RU" sz="1600" b="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«О некоторых вопросах применения арбитражными судами норм БК РФ»)</a:t>
          </a:r>
          <a:endParaRPr lang="ru-RU" sz="1600" dirty="0">
            <a:solidFill>
              <a:schemeClr val="tx2">
                <a:lumMod val="1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79CB71-EF54-40A8-9070-FB3A66062852}" type="parTrans" cxnId="{C7AD5DA6-3B45-4E82-8111-FA9DE128D984}">
      <dgm:prSet/>
      <dgm:spPr/>
      <dgm:t>
        <a:bodyPr/>
        <a:lstStyle/>
        <a:p>
          <a:endParaRPr lang="ru-RU">
            <a:solidFill>
              <a:schemeClr val="accent3">
                <a:lumMod val="25000"/>
              </a:schemeClr>
            </a:solidFill>
          </a:endParaRPr>
        </a:p>
      </dgm:t>
    </dgm:pt>
    <dgm:pt modelId="{AE7B2B4A-FDE4-4945-B759-BC80450F664C}" type="sibTrans" cxnId="{C7AD5DA6-3B45-4E82-8111-FA9DE128D984}">
      <dgm:prSet/>
      <dgm:spPr/>
      <dgm:t>
        <a:bodyPr/>
        <a:lstStyle/>
        <a:p>
          <a:endParaRPr lang="ru-RU">
            <a:solidFill>
              <a:schemeClr val="accent3">
                <a:lumMod val="25000"/>
              </a:schemeClr>
            </a:solidFill>
          </a:endParaRPr>
        </a:p>
      </dgm:t>
    </dgm:pt>
    <dgm:pt modelId="{38EC9B6D-2EB5-48EE-88EA-78AC8A4E4E5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</a:t>
          </a:r>
        </a:p>
        <a:p>
          <a:r>
            <a:rPr lang="ru-RU" sz="2000" b="1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№ 68-ФЗ </a:t>
          </a:r>
          <a:endParaRPr lang="ru-RU" sz="2000" b="1" dirty="0">
            <a:solidFill>
              <a:schemeClr val="tx2">
                <a:lumMod val="1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D8B13B-4B5E-47C1-9611-BAE767B8AE42}" type="parTrans" cxnId="{E0CE1AC5-1519-49DF-9BB3-B35280711967}">
      <dgm:prSet/>
      <dgm:spPr/>
      <dgm:t>
        <a:bodyPr/>
        <a:lstStyle/>
        <a:p>
          <a:endParaRPr lang="ru-RU">
            <a:solidFill>
              <a:schemeClr val="accent3">
                <a:lumMod val="25000"/>
              </a:schemeClr>
            </a:solidFill>
          </a:endParaRPr>
        </a:p>
      </dgm:t>
    </dgm:pt>
    <dgm:pt modelId="{4D809BFB-9912-4751-A56D-53CFC6417DBA}" type="sibTrans" cxnId="{E0CE1AC5-1519-49DF-9BB3-B35280711967}">
      <dgm:prSet/>
      <dgm:spPr/>
      <dgm:t>
        <a:bodyPr/>
        <a:lstStyle/>
        <a:p>
          <a:endParaRPr lang="ru-RU">
            <a:solidFill>
              <a:schemeClr val="accent3">
                <a:lumMod val="25000"/>
              </a:schemeClr>
            </a:solidFill>
          </a:endParaRPr>
        </a:p>
      </dgm:t>
    </dgm:pt>
    <dgm:pt modelId="{FE60AC24-6A01-4280-9B70-5346BCCB524B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</a:t>
          </a:r>
          <a:r>
            <a:rPr lang="ru-RU" sz="2400" b="1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случае присуждения компенсации за нарушение права </a:t>
          </a:r>
          <a:r>
            <a:rPr lang="ru-RU" sz="24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исполнение судебного акта в разумный срок –</a:t>
          </a:r>
        </a:p>
        <a:p>
          <a:endParaRPr lang="ru-RU" sz="2400" dirty="0" smtClean="0">
            <a:solidFill>
              <a:schemeClr val="tx2">
                <a:lumMod val="1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4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b="1" u="sng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Департамент финансов</a:t>
          </a:r>
          <a:endParaRPr lang="ru-RU" sz="2400" b="1" u="sng" dirty="0">
            <a:solidFill>
              <a:schemeClr val="tx2">
                <a:lumMod val="10000"/>
              </a:schemeClr>
            </a:solidFill>
          </a:endParaRPr>
        </a:p>
      </dgm:t>
    </dgm:pt>
    <dgm:pt modelId="{0DD2EDFE-0821-4690-B4E6-89AD1EDC9F63}" type="parTrans" cxnId="{9554310C-A5AE-4E33-85D5-58472A9A9C77}">
      <dgm:prSet/>
      <dgm:spPr/>
      <dgm:t>
        <a:bodyPr/>
        <a:lstStyle/>
        <a:p>
          <a:endParaRPr lang="ru-RU">
            <a:solidFill>
              <a:schemeClr val="accent3">
                <a:lumMod val="25000"/>
              </a:schemeClr>
            </a:solidFill>
          </a:endParaRPr>
        </a:p>
      </dgm:t>
    </dgm:pt>
    <dgm:pt modelId="{878EB58F-3BA0-4960-8BF2-32D4CC78F631}" type="sibTrans" cxnId="{9554310C-A5AE-4E33-85D5-58472A9A9C77}">
      <dgm:prSet/>
      <dgm:spPr/>
      <dgm:t>
        <a:bodyPr/>
        <a:lstStyle/>
        <a:p>
          <a:endParaRPr lang="ru-RU">
            <a:solidFill>
              <a:schemeClr val="accent3">
                <a:lumMod val="25000"/>
              </a:schemeClr>
            </a:solidFill>
          </a:endParaRPr>
        </a:p>
      </dgm:t>
    </dgm:pt>
    <dgm:pt modelId="{424D1D03-A3FB-4323-9474-CA666DA38E6C}">
      <dgm:prSet phldrT="[Текст]" custT="1"/>
      <dgm:spPr/>
      <dgm:t>
        <a:bodyPr/>
        <a:lstStyle/>
        <a:p>
          <a:pPr>
            <a:spcAft>
              <a:spcPct val="35000"/>
            </a:spcAft>
          </a:pPr>
          <a:r>
            <a:rPr lang="ru-RU" sz="1100" dirty="0" smtClean="0">
              <a:solidFill>
                <a:schemeClr val="tx2">
                  <a:lumMod val="10000"/>
                </a:schemeClr>
              </a:solidFill>
            </a:rPr>
            <a:t>.</a:t>
          </a:r>
          <a:r>
            <a:rPr lang="ru-RU" sz="20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</a:t>
          </a:r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случае недостаточности денежных средств у учреждения ответственность несет </a:t>
          </a:r>
          <a:r>
            <a:rPr lang="ru-RU" sz="2000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собственник имущества учреждения (ПКГО)</a:t>
          </a:r>
        </a:p>
        <a:p>
          <a:pPr>
            <a:spcAft>
              <a:spcPct val="35000"/>
            </a:spcAft>
          </a:pPr>
          <a:r>
            <a:rPr lang="ru-RU" sz="2000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(ЛЮБОЙ ОРГАН ОМСУ представляет интересы ППО) </a:t>
          </a:r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(субсидиарная ответственность)</a:t>
          </a:r>
          <a:endParaRPr lang="ru-RU" sz="18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spcAft>
              <a:spcPts val="0"/>
            </a:spcAft>
          </a:pPr>
          <a:r>
            <a: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ru-RU" sz="18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пост.Пленума</a:t>
          </a:r>
          <a:r>
            <a: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ВАС РФ от 22.06.2006 </a:t>
          </a:r>
        </a:p>
        <a:p>
          <a:pPr>
            <a:spcAft>
              <a:spcPts val="0"/>
            </a:spcAft>
          </a:pPr>
          <a:r>
            <a: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№ 21, от 22.06.2006 № 23)</a:t>
          </a:r>
          <a:endParaRPr lang="ru-RU" sz="18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EDD994-1091-40B0-8F7F-6ABC4F68DEF1}" type="parTrans" cxnId="{19A6F982-CF03-4C60-8B18-6B03CB81E384}">
      <dgm:prSet/>
      <dgm:spPr/>
      <dgm:t>
        <a:bodyPr/>
        <a:lstStyle/>
        <a:p>
          <a:endParaRPr lang="ru-RU"/>
        </a:p>
      </dgm:t>
    </dgm:pt>
    <dgm:pt modelId="{7FD7A9E6-8963-4B31-9B46-03A143F85A91}" type="sibTrans" cxnId="{19A6F982-CF03-4C60-8B18-6B03CB81E384}">
      <dgm:prSet/>
      <dgm:spPr/>
      <dgm:t>
        <a:bodyPr/>
        <a:lstStyle/>
        <a:p>
          <a:endParaRPr lang="ru-RU"/>
        </a:p>
      </dgm:t>
    </dgm:pt>
    <dgm:pt modelId="{6ED249C5-7CB8-40F4-8BF7-E2F2FA99E273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Статья 120 ГК РФ</a:t>
          </a:r>
          <a:endParaRPr lang="ru-RU" sz="2000" b="1" dirty="0">
            <a:solidFill>
              <a:schemeClr val="tx2">
                <a:lumMod val="1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4322E2-E6E7-4FB4-9BC9-84F50D03B955}" type="parTrans" cxnId="{4FA82665-55BA-4978-8119-940C99291A13}">
      <dgm:prSet/>
      <dgm:spPr/>
      <dgm:t>
        <a:bodyPr/>
        <a:lstStyle/>
        <a:p>
          <a:endParaRPr lang="ru-RU"/>
        </a:p>
      </dgm:t>
    </dgm:pt>
    <dgm:pt modelId="{1D5F7140-25C7-429D-ABBE-B2E0B937674B}" type="sibTrans" cxnId="{4FA82665-55BA-4978-8119-940C99291A13}">
      <dgm:prSet/>
      <dgm:spPr/>
      <dgm:t>
        <a:bodyPr/>
        <a:lstStyle/>
        <a:p>
          <a:endParaRPr lang="ru-RU"/>
        </a:p>
      </dgm:t>
    </dgm:pt>
    <dgm:pt modelId="{B605162D-9778-4524-8FB1-F7D60D1C441C}" type="pres">
      <dgm:prSet presAssocID="{88B6382B-7227-4A04-A5FD-FC2428EF59C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699974B-B38C-4AF7-8DAC-19D1DD02E4C2}" type="pres">
      <dgm:prSet presAssocID="{B5C42CAA-DE2B-43D5-A602-843A98BFA420}" presName="vertOne" presStyleCnt="0"/>
      <dgm:spPr/>
      <dgm:t>
        <a:bodyPr/>
        <a:lstStyle/>
        <a:p>
          <a:endParaRPr lang="ru-RU"/>
        </a:p>
      </dgm:t>
    </dgm:pt>
    <dgm:pt modelId="{25545435-55D5-41CF-AEB4-177990A3899D}" type="pres">
      <dgm:prSet presAssocID="{B5C42CAA-DE2B-43D5-A602-843A98BFA420}" presName="txOne" presStyleLbl="node0" presStyleIdx="0" presStyleCnt="1" custScaleY="832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0680D3-7ACF-4C00-9D9C-30955B80B313}" type="pres">
      <dgm:prSet presAssocID="{B5C42CAA-DE2B-43D5-A602-843A98BFA420}" presName="parTransOne" presStyleCnt="0"/>
      <dgm:spPr/>
      <dgm:t>
        <a:bodyPr/>
        <a:lstStyle/>
        <a:p>
          <a:endParaRPr lang="ru-RU"/>
        </a:p>
      </dgm:t>
    </dgm:pt>
    <dgm:pt modelId="{983A512C-E4AB-40B7-9414-2C795C2AE8E9}" type="pres">
      <dgm:prSet presAssocID="{B5C42CAA-DE2B-43D5-A602-843A98BFA420}" presName="horzOne" presStyleCnt="0"/>
      <dgm:spPr/>
      <dgm:t>
        <a:bodyPr/>
        <a:lstStyle/>
        <a:p>
          <a:endParaRPr lang="ru-RU"/>
        </a:p>
      </dgm:t>
    </dgm:pt>
    <dgm:pt modelId="{D9E04E78-3008-4DC6-B4E7-7038DAC3DB03}" type="pres">
      <dgm:prSet presAssocID="{88FE86EF-F95D-4F9C-9C04-3BB218BC6553}" presName="vertTwo" presStyleCnt="0"/>
      <dgm:spPr/>
      <dgm:t>
        <a:bodyPr/>
        <a:lstStyle/>
        <a:p>
          <a:endParaRPr lang="ru-RU"/>
        </a:p>
      </dgm:t>
    </dgm:pt>
    <dgm:pt modelId="{5A4CCA24-1D0B-4DDD-9C39-BBEDC961B250}" type="pres">
      <dgm:prSet presAssocID="{88FE86EF-F95D-4F9C-9C04-3BB218BC6553}" presName="txTwo" presStyleLbl="node2" presStyleIdx="0" presStyleCnt="3" custScaleY="40571" custLinFactNeighborX="674" custLinFactNeighborY="-605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F991E7-13B1-4E73-B35B-B6149D17A811}" type="pres">
      <dgm:prSet presAssocID="{88FE86EF-F95D-4F9C-9C04-3BB218BC6553}" presName="parTransTwo" presStyleCnt="0"/>
      <dgm:spPr/>
      <dgm:t>
        <a:bodyPr/>
        <a:lstStyle/>
        <a:p>
          <a:endParaRPr lang="ru-RU"/>
        </a:p>
      </dgm:t>
    </dgm:pt>
    <dgm:pt modelId="{6623794E-F8B4-4DC8-835B-6E7F1F2BF75B}" type="pres">
      <dgm:prSet presAssocID="{88FE86EF-F95D-4F9C-9C04-3BB218BC6553}" presName="horzTwo" presStyleCnt="0"/>
      <dgm:spPr/>
      <dgm:t>
        <a:bodyPr/>
        <a:lstStyle/>
        <a:p>
          <a:endParaRPr lang="ru-RU"/>
        </a:p>
      </dgm:t>
    </dgm:pt>
    <dgm:pt modelId="{55D96786-3EB7-4875-AB8C-CD68EC42D8CA}" type="pres">
      <dgm:prSet presAssocID="{8B436349-ED49-4E18-BC01-24D39E1DB661}" presName="vertThree" presStyleCnt="0"/>
      <dgm:spPr/>
      <dgm:t>
        <a:bodyPr/>
        <a:lstStyle/>
        <a:p>
          <a:endParaRPr lang="ru-RU"/>
        </a:p>
      </dgm:t>
    </dgm:pt>
    <dgm:pt modelId="{0A178749-AA6E-4B3C-A2EE-F96AEA765824}" type="pres">
      <dgm:prSet presAssocID="{8B436349-ED49-4E18-BC01-24D39E1DB661}" presName="txThree" presStyleLbl="node3" presStyleIdx="0" presStyleCnt="4" custScaleY="254917" custLinFactNeighborX="2306" custLinFactNeighborY="173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35DE37-5778-4E17-9E5F-807D37B7560D}" type="pres">
      <dgm:prSet presAssocID="{8B436349-ED49-4E18-BC01-24D39E1DB661}" presName="horzThree" presStyleCnt="0"/>
      <dgm:spPr/>
      <dgm:t>
        <a:bodyPr/>
        <a:lstStyle/>
        <a:p>
          <a:endParaRPr lang="ru-RU"/>
        </a:p>
      </dgm:t>
    </dgm:pt>
    <dgm:pt modelId="{0ADA3FCF-2B27-4B82-A79C-6EB547F4F49D}" type="pres">
      <dgm:prSet presAssocID="{12A5A109-E7E0-4240-866D-1C48F0D397DB}" presName="sibSpaceThree" presStyleCnt="0"/>
      <dgm:spPr/>
      <dgm:t>
        <a:bodyPr/>
        <a:lstStyle/>
        <a:p>
          <a:endParaRPr lang="ru-RU"/>
        </a:p>
      </dgm:t>
    </dgm:pt>
    <dgm:pt modelId="{599A81F9-B068-4CBE-9C5E-EADE7B64AD77}" type="pres">
      <dgm:prSet presAssocID="{B534009D-7B81-4490-8CAB-EB3D56D1AA4F}" presName="vertThree" presStyleCnt="0"/>
      <dgm:spPr/>
      <dgm:t>
        <a:bodyPr/>
        <a:lstStyle/>
        <a:p>
          <a:endParaRPr lang="ru-RU"/>
        </a:p>
      </dgm:t>
    </dgm:pt>
    <dgm:pt modelId="{F1A887BE-63E9-4C1C-8651-E52B16D8D391}" type="pres">
      <dgm:prSet presAssocID="{B534009D-7B81-4490-8CAB-EB3D56D1AA4F}" presName="txThree" presStyleLbl="node3" presStyleIdx="1" presStyleCnt="4" custScaleY="249915" custLinFactNeighborX="461" custLinFactNeighborY="195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EDF897-AD96-4667-BBB3-9955711EFF2F}" type="pres">
      <dgm:prSet presAssocID="{B534009D-7B81-4490-8CAB-EB3D56D1AA4F}" presName="horzThree" presStyleCnt="0"/>
      <dgm:spPr/>
      <dgm:t>
        <a:bodyPr/>
        <a:lstStyle/>
        <a:p>
          <a:endParaRPr lang="ru-RU"/>
        </a:p>
      </dgm:t>
    </dgm:pt>
    <dgm:pt modelId="{FF6FFE4D-F1F5-4A4E-98C5-6B0A61A850AC}" type="pres">
      <dgm:prSet presAssocID="{4C0F195A-52B9-4AE7-9F18-1EB9212556B0}" presName="sibSpaceTwo" presStyleCnt="0"/>
      <dgm:spPr/>
      <dgm:t>
        <a:bodyPr/>
        <a:lstStyle/>
        <a:p>
          <a:endParaRPr lang="ru-RU"/>
        </a:p>
      </dgm:t>
    </dgm:pt>
    <dgm:pt modelId="{E0E9B60B-7E4A-493C-BF36-86196BD367B7}" type="pres">
      <dgm:prSet presAssocID="{6ED249C5-7CB8-40F4-8BF7-E2F2FA99E273}" presName="vertTwo" presStyleCnt="0"/>
      <dgm:spPr/>
      <dgm:t>
        <a:bodyPr/>
        <a:lstStyle/>
        <a:p>
          <a:endParaRPr lang="ru-RU"/>
        </a:p>
      </dgm:t>
    </dgm:pt>
    <dgm:pt modelId="{BF6DA9BC-C9CE-40CE-BAA9-B5B4D4A8D1D5}" type="pres">
      <dgm:prSet presAssocID="{6ED249C5-7CB8-40F4-8BF7-E2F2FA99E273}" presName="txTwo" presStyleLbl="node2" presStyleIdx="1" presStyleCnt="3" custScaleY="44901" custLinFactNeighborX="1596" custLinFactNeighborY="-593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20A5B6-3355-424E-A616-BBE11DA71D09}" type="pres">
      <dgm:prSet presAssocID="{6ED249C5-7CB8-40F4-8BF7-E2F2FA99E273}" presName="parTransTwo" presStyleCnt="0"/>
      <dgm:spPr/>
      <dgm:t>
        <a:bodyPr/>
        <a:lstStyle/>
        <a:p>
          <a:endParaRPr lang="ru-RU"/>
        </a:p>
      </dgm:t>
    </dgm:pt>
    <dgm:pt modelId="{6ECD3B88-13C5-4D7D-BACB-F7AC76B3B716}" type="pres">
      <dgm:prSet presAssocID="{6ED249C5-7CB8-40F4-8BF7-E2F2FA99E273}" presName="horzTwo" presStyleCnt="0"/>
      <dgm:spPr/>
      <dgm:t>
        <a:bodyPr/>
        <a:lstStyle/>
        <a:p>
          <a:endParaRPr lang="ru-RU"/>
        </a:p>
      </dgm:t>
    </dgm:pt>
    <dgm:pt modelId="{35F481D9-F66C-4CC4-A0D7-CACA5A8D556C}" type="pres">
      <dgm:prSet presAssocID="{424D1D03-A3FB-4323-9474-CA666DA38E6C}" presName="vertThree" presStyleCnt="0"/>
      <dgm:spPr/>
      <dgm:t>
        <a:bodyPr/>
        <a:lstStyle/>
        <a:p>
          <a:endParaRPr lang="ru-RU"/>
        </a:p>
      </dgm:t>
    </dgm:pt>
    <dgm:pt modelId="{24DF4AA4-6516-4C4B-936F-874EB0C72A81}" type="pres">
      <dgm:prSet presAssocID="{424D1D03-A3FB-4323-9474-CA666DA38E6C}" presName="txThree" presStyleLbl="node3" presStyleIdx="2" presStyleCnt="4" custScaleX="130107" custScaleY="292494" custLinFactNeighborX="2766" custLinFactNeighborY="216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F7D0DE-4EC6-4899-9892-A7877CB508A8}" type="pres">
      <dgm:prSet presAssocID="{424D1D03-A3FB-4323-9474-CA666DA38E6C}" presName="horzThree" presStyleCnt="0"/>
      <dgm:spPr/>
      <dgm:t>
        <a:bodyPr/>
        <a:lstStyle/>
        <a:p>
          <a:endParaRPr lang="ru-RU"/>
        </a:p>
      </dgm:t>
    </dgm:pt>
    <dgm:pt modelId="{775CD70E-C8C7-41B7-B9DC-D2B0AD9656A2}" type="pres">
      <dgm:prSet presAssocID="{1D5F7140-25C7-429D-ABBE-B2E0B937674B}" presName="sibSpaceTwo" presStyleCnt="0"/>
      <dgm:spPr/>
      <dgm:t>
        <a:bodyPr/>
        <a:lstStyle/>
        <a:p>
          <a:endParaRPr lang="ru-RU"/>
        </a:p>
      </dgm:t>
    </dgm:pt>
    <dgm:pt modelId="{1D31BB62-9E18-4D51-AE8E-350E83AFD2C3}" type="pres">
      <dgm:prSet presAssocID="{38EC9B6D-2EB5-48EE-88EA-78AC8A4E4E52}" presName="vertTwo" presStyleCnt="0"/>
      <dgm:spPr/>
      <dgm:t>
        <a:bodyPr/>
        <a:lstStyle/>
        <a:p>
          <a:endParaRPr lang="ru-RU"/>
        </a:p>
      </dgm:t>
    </dgm:pt>
    <dgm:pt modelId="{AEFF85FA-E895-4B83-8D84-88685E49C936}" type="pres">
      <dgm:prSet presAssocID="{38EC9B6D-2EB5-48EE-88EA-78AC8A4E4E52}" presName="txTwo" presStyleLbl="node2" presStyleIdx="2" presStyleCnt="3" custScaleY="43115" custLinFactNeighborX="-459" custLinFactNeighborY="-477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764285-A5BD-405E-ACAE-373E473917ED}" type="pres">
      <dgm:prSet presAssocID="{38EC9B6D-2EB5-48EE-88EA-78AC8A4E4E52}" presName="parTransTwo" presStyleCnt="0"/>
      <dgm:spPr/>
      <dgm:t>
        <a:bodyPr/>
        <a:lstStyle/>
        <a:p>
          <a:endParaRPr lang="ru-RU"/>
        </a:p>
      </dgm:t>
    </dgm:pt>
    <dgm:pt modelId="{7B7F1A3F-73E1-4284-8F67-E1D7018DA25B}" type="pres">
      <dgm:prSet presAssocID="{38EC9B6D-2EB5-48EE-88EA-78AC8A4E4E52}" presName="horzTwo" presStyleCnt="0"/>
      <dgm:spPr/>
      <dgm:t>
        <a:bodyPr/>
        <a:lstStyle/>
        <a:p>
          <a:endParaRPr lang="ru-RU"/>
        </a:p>
      </dgm:t>
    </dgm:pt>
    <dgm:pt modelId="{A214B409-2CE7-4EC1-A191-2C2410FDD24B}" type="pres">
      <dgm:prSet presAssocID="{FE60AC24-6A01-4280-9B70-5346BCCB524B}" presName="vertThree" presStyleCnt="0"/>
      <dgm:spPr/>
      <dgm:t>
        <a:bodyPr/>
        <a:lstStyle/>
        <a:p>
          <a:endParaRPr lang="ru-RU"/>
        </a:p>
      </dgm:t>
    </dgm:pt>
    <dgm:pt modelId="{39774DCF-093B-451F-9AEE-656B9B2E5CDF}" type="pres">
      <dgm:prSet presAssocID="{FE60AC24-6A01-4280-9B70-5346BCCB524B}" presName="txThree" presStyleLbl="node3" presStyleIdx="3" presStyleCnt="4" custScaleY="269050" custLinFactNeighborX="-1843" custLinFactNeighborY="132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6F9D9F-BFA4-4D6E-A2EE-AE647020D8E0}" type="pres">
      <dgm:prSet presAssocID="{FE60AC24-6A01-4280-9B70-5346BCCB524B}" presName="horzThree" presStyleCnt="0"/>
      <dgm:spPr/>
      <dgm:t>
        <a:bodyPr/>
        <a:lstStyle/>
        <a:p>
          <a:endParaRPr lang="ru-RU"/>
        </a:p>
      </dgm:t>
    </dgm:pt>
  </dgm:ptLst>
  <dgm:cxnLst>
    <dgm:cxn modelId="{19A6F982-CF03-4C60-8B18-6B03CB81E384}" srcId="{6ED249C5-7CB8-40F4-8BF7-E2F2FA99E273}" destId="{424D1D03-A3FB-4323-9474-CA666DA38E6C}" srcOrd="0" destOrd="0" parTransId="{3AEDD994-1091-40B0-8F7F-6ABC4F68DEF1}" sibTransId="{7FD7A9E6-8963-4B31-9B46-03A143F85A91}"/>
    <dgm:cxn modelId="{4FA82665-55BA-4978-8119-940C99291A13}" srcId="{B5C42CAA-DE2B-43D5-A602-843A98BFA420}" destId="{6ED249C5-7CB8-40F4-8BF7-E2F2FA99E273}" srcOrd="1" destOrd="0" parTransId="{9F4322E2-E6E7-4FB4-9BC9-84F50D03B955}" sibTransId="{1D5F7140-25C7-429D-ABBE-B2E0B937674B}"/>
    <dgm:cxn modelId="{AE6C6202-37CC-44A6-92C9-EFD749414666}" type="presOf" srcId="{6ED249C5-7CB8-40F4-8BF7-E2F2FA99E273}" destId="{BF6DA9BC-C9CE-40CE-BAA9-B5B4D4A8D1D5}" srcOrd="0" destOrd="0" presId="urn:microsoft.com/office/officeart/2005/8/layout/hierarchy4"/>
    <dgm:cxn modelId="{9554310C-A5AE-4E33-85D5-58472A9A9C77}" srcId="{38EC9B6D-2EB5-48EE-88EA-78AC8A4E4E52}" destId="{FE60AC24-6A01-4280-9B70-5346BCCB524B}" srcOrd="0" destOrd="0" parTransId="{0DD2EDFE-0821-4690-B4E6-89AD1EDC9F63}" sibTransId="{878EB58F-3BA0-4960-8BF2-32D4CC78F631}"/>
    <dgm:cxn modelId="{E0CE1AC5-1519-49DF-9BB3-B35280711967}" srcId="{B5C42CAA-DE2B-43D5-A602-843A98BFA420}" destId="{38EC9B6D-2EB5-48EE-88EA-78AC8A4E4E52}" srcOrd="2" destOrd="0" parTransId="{F3D8B13B-4B5E-47C1-9611-BAE767B8AE42}" sibTransId="{4D809BFB-9912-4751-A56D-53CFC6417DBA}"/>
    <dgm:cxn modelId="{EC91E71D-FDD3-4972-91B0-2FE336215D75}" type="presOf" srcId="{88B6382B-7227-4A04-A5FD-FC2428EF59C9}" destId="{B605162D-9778-4524-8FB1-F7D60D1C441C}" srcOrd="0" destOrd="0" presId="urn:microsoft.com/office/officeart/2005/8/layout/hierarchy4"/>
    <dgm:cxn modelId="{F67D1707-20C7-4F94-963D-6FE8D08378C3}" type="presOf" srcId="{B5C42CAA-DE2B-43D5-A602-843A98BFA420}" destId="{25545435-55D5-41CF-AEB4-177990A3899D}" srcOrd="0" destOrd="0" presId="urn:microsoft.com/office/officeart/2005/8/layout/hierarchy4"/>
    <dgm:cxn modelId="{C7AD5DA6-3B45-4E82-8111-FA9DE128D984}" srcId="{88FE86EF-F95D-4F9C-9C04-3BB218BC6553}" destId="{B534009D-7B81-4490-8CAB-EB3D56D1AA4F}" srcOrd="1" destOrd="0" parTransId="{4079CB71-EF54-40A8-9070-FB3A66062852}" sibTransId="{AE7B2B4A-FDE4-4945-B759-BC80450F664C}"/>
    <dgm:cxn modelId="{3F1F6B46-95A0-4572-A293-AE756F8413F5}" type="presOf" srcId="{FE60AC24-6A01-4280-9B70-5346BCCB524B}" destId="{39774DCF-093B-451F-9AEE-656B9B2E5CDF}" srcOrd="0" destOrd="0" presId="urn:microsoft.com/office/officeart/2005/8/layout/hierarchy4"/>
    <dgm:cxn modelId="{746EC15F-A7A0-4221-86D7-7F88529DA175}" type="presOf" srcId="{88FE86EF-F95D-4F9C-9C04-3BB218BC6553}" destId="{5A4CCA24-1D0B-4DDD-9C39-BBEDC961B250}" srcOrd="0" destOrd="0" presId="urn:microsoft.com/office/officeart/2005/8/layout/hierarchy4"/>
    <dgm:cxn modelId="{CD681B1E-8BB1-474D-9759-8F82F5593B36}" type="presOf" srcId="{B534009D-7B81-4490-8CAB-EB3D56D1AA4F}" destId="{F1A887BE-63E9-4C1C-8651-E52B16D8D391}" srcOrd="0" destOrd="0" presId="urn:microsoft.com/office/officeart/2005/8/layout/hierarchy4"/>
    <dgm:cxn modelId="{312E47C5-FF4A-4AE4-B511-8306C33413D3}" type="presOf" srcId="{424D1D03-A3FB-4323-9474-CA666DA38E6C}" destId="{24DF4AA4-6516-4C4B-936F-874EB0C72A81}" srcOrd="0" destOrd="0" presId="urn:microsoft.com/office/officeart/2005/8/layout/hierarchy4"/>
    <dgm:cxn modelId="{62C9E2ED-1A9F-4221-A0F2-F02C57D18593}" srcId="{88B6382B-7227-4A04-A5FD-FC2428EF59C9}" destId="{B5C42CAA-DE2B-43D5-A602-843A98BFA420}" srcOrd="0" destOrd="0" parTransId="{0CD81415-429B-4146-8B33-8CF5CE68DF88}" sibTransId="{E41447B8-EABD-4D70-90DC-CD76AFF692C6}"/>
    <dgm:cxn modelId="{20DB40BB-8F0C-4F7C-82D6-F03D5B554227}" srcId="{B5C42CAA-DE2B-43D5-A602-843A98BFA420}" destId="{88FE86EF-F95D-4F9C-9C04-3BB218BC6553}" srcOrd="0" destOrd="0" parTransId="{86E8D995-33FE-4053-9C1D-AFAA7D25EF31}" sibTransId="{4C0F195A-52B9-4AE7-9F18-1EB9212556B0}"/>
    <dgm:cxn modelId="{B7F65DB8-1457-44E6-AF7D-28A9AD71EE7B}" type="presOf" srcId="{38EC9B6D-2EB5-48EE-88EA-78AC8A4E4E52}" destId="{AEFF85FA-E895-4B83-8D84-88685E49C936}" srcOrd="0" destOrd="0" presId="urn:microsoft.com/office/officeart/2005/8/layout/hierarchy4"/>
    <dgm:cxn modelId="{4528E47B-23E3-4477-A874-5438CC8381AE}" srcId="{88FE86EF-F95D-4F9C-9C04-3BB218BC6553}" destId="{8B436349-ED49-4E18-BC01-24D39E1DB661}" srcOrd="0" destOrd="0" parTransId="{F4EC6B51-E35D-4134-AB6C-F18AB6647F11}" sibTransId="{12A5A109-E7E0-4240-866D-1C48F0D397DB}"/>
    <dgm:cxn modelId="{C967102D-A586-4A2C-BAE0-AA6A6DD221E8}" type="presOf" srcId="{8B436349-ED49-4E18-BC01-24D39E1DB661}" destId="{0A178749-AA6E-4B3C-A2EE-F96AEA765824}" srcOrd="0" destOrd="0" presId="urn:microsoft.com/office/officeart/2005/8/layout/hierarchy4"/>
    <dgm:cxn modelId="{1456B4B5-8E09-44BF-B9E5-76524FDAF5ED}" type="presParOf" srcId="{B605162D-9778-4524-8FB1-F7D60D1C441C}" destId="{7699974B-B38C-4AF7-8DAC-19D1DD02E4C2}" srcOrd="0" destOrd="0" presId="urn:microsoft.com/office/officeart/2005/8/layout/hierarchy4"/>
    <dgm:cxn modelId="{F49C1467-37F6-46A7-ABD2-2F1556958B6F}" type="presParOf" srcId="{7699974B-B38C-4AF7-8DAC-19D1DD02E4C2}" destId="{25545435-55D5-41CF-AEB4-177990A3899D}" srcOrd="0" destOrd="0" presId="urn:microsoft.com/office/officeart/2005/8/layout/hierarchy4"/>
    <dgm:cxn modelId="{BFA5F87D-5A4E-407E-B6ED-687C9CD79506}" type="presParOf" srcId="{7699974B-B38C-4AF7-8DAC-19D1DD02E4C2}" destId="{160680D3-7ACF-4C00-9D9C-30955B80B313}" srcOrd="1" destOrd="0" presId="urn:microsoft.com/office/officeart/2005/8/layout/hierarchy4"/>
    <dgm:cxn modelId="{40928256-49A4-4584-85CD-90C65D3E4539}" type="presParOf" srcId="{7699974B-B38C-4AF7-8DAC-19D1DD02E4C2}" destId="{983A512C-E4AB-40B7-9414-2C795C2AE8E9}" srcOrd="2" destOrd="0" presId="urn:microsoft.com/office/officeart/2005/8/layout/hierarchy4"/>
    <dgm:cxn modelId="{52D708DC-CE02-4358-8B2E-91BB9882DD7E}" type="presParOf" srcId="{983A512C-E4AB-40B7-9414-2C795C2AE8E9}" destId="{D9E04E78-3008-4DC6-B4E7-7038DAC3DB03}" srcOrd="0" destOrd="0" presId="urn:microsoft.com/office/officeart/2005/8/layout/hierarchy4"/>
    <dgm:cxn modelId="{A09D5C1F-DAE3-4441-8483-0CA874D32AD5}" type="presParOf" srcId="{D9E04E78-3008-4DC6-B4E7-7038DAC3DB03}" destId="{5A4CCA24-1D0B-4DDD-9C39-BBEDC961B250}" srcOrd="0" destOrd="0" presId="urn:microsoft.com/office/officeart/2005/8/layout/hierarchy4"/>
    <dgm:cxn modelId="{0927D140-CDC1-41FF-A57C-E34A17C8D271}" type="presParOf" srcId="{D9E04E78-3008-4DC6-B4E7-7038DAC3DB03}" destId="{DFF991E7-13B1-4E73-B35B-B6149D17A811}" srcOrd="1" destOrd="0" presId="urn:microsoft.com/office/officeart/2005/8/layout/hierarchy4"/>
    <dgm:cxn modelId="{8E070A35-4C39-4BDB-9B55-F24E0EAE8F38}" type="presParOf" srcId="{D9E04E78-3008-4DC6-B4E7-7038DAC3DB03}" destId="{6623794E-F8B4-4DC8-835B-6E7F1F2BF75B}" srcOrd="2" destOrd="0" presId="urn:microsoft.com/office/officeart/2005/8/layout/hierarchy4"/>
    <dgm:cxn modelId="{192275B6-EFC3-4E7A-8EF0-3DBF21B1FF0B}" type="presParOf" srcId="{6623794E-F8B4-4DC8-835B-6E7F1F2BF75B}" destId="{55D96786-3EB7-4875-AB8C-CD68EC42D8CA}" srcOrd="0" destOrd="0" presId="urn:microsoft.com/office/officeart/2005/8/layout/hierarchy4"/>
    <dgm:cxn modelId="{7DB5BC57-3F9B-49F6-A9C2-7D2F16CD29E2}" type="presParOf" srcId="{55D96786-3EB7-4875-AB8C-CD68EC42D8CA}" destId="{0A178749-AA6E-4B3C-A2EE-F96AEA765824}" srcOrd="0" destOrd="0" presId="urn:microsoft.com/office/officeart/2005/8/layout/hierarchy4"/>
    <dgm:cxn modelId="{43BFF3CD-B157-4650-9B33-236B9A507327}" type="presParOf" srcId="{55D96786-3EB7-4875-AB8C-CD68EC42D8CA}" destId="{8135DE37-5778-4E17-9E5F-807D37B7560D}" srcOrd="1" destOrd="0" presId="urn:microsoft.com/office/officeart/2005/8/layout/hierarchy4"/>
    <dgm:cxn modelId="{C46454D6-EA6F-4163-BFD8-A7199CDE7C60}" type="presParOf" srcId="{6623794E-F8B4-4DC8-835B-6E7F1F2BF75B}" destId="{0ADA3FCF-2B27-4B82-A79C-6EB547F4F49D}" srcOrd="1" destOrd="0" presId="urn:microsoft.com/office/officeart/2005/8/layout/hierarchy4"/>
    <dgm:cxn modelId="{C3B981BE-DE2A-48A2-8717-ABB60B349950}" type="presParOf" srcId="{6623794E-F8B4-4DC8-835B-6E7F1F2BF75B}" destId="{599A81F9-B068-4CBE-9C5E-EADE7B64AD77}" srcOrd="2" destOrd="0" presId="urn:microsoft.com/office/officeart/2005/8/layout/hierarchy4"/>
    <dgm:cxn modelId="{60D17FD4-BF9D-48C5-AD53-5732023FF1CC}" type="presParOf" srcId="{599A81F9-B068-4CBE-9C5E-EADE7B64AD77}" destId="{F1A887BE-63E9-4C1C-8651-E52B16D8D391}" srcOrd="0" destOrd="0" presId="urn:microsoft.com/office/officeart/2005/8/layout/hierarchy4"/>
    <dgm:cxn modelId="{75FA3346-4F16-47CF-BB9B-9F97746641B8}" type="presParOf" srcId="{599A81F9-B068-4CBE-9C5E-EADE7B64AD77}" destId="{87EDF897-AD96-4667-BBB3-9955711EFF2F}" srcOrd="1" destOrd="0" presId="urn:microsoft.com/office/officeart/2005/8/layout/hierarchy4"/>
    <dgm:cxn modelId="{30790537-522D-4DD3-98D3-C83AFDDC4A56}" type="presParOf" srcId="{983A512C-E4AB-40B7-9414-2C795C2AE8E9}" destId="{FF6FFE4D-F1F5-4A4E-98C5-6B0A61A850AC}" srcOrd="1" destOrd="0" presId="urn:microsoft.com/office/officeart/2005/8/layout/hierarchy4"/>
    <dgm:cxn modelId="{3B7D34CF-C39C-4FAA-8A8D-E57C8AE43099}" type="presParOf" srcId="{983A512C-E4AB-40B7-9414-2C795C2AE8E9}" destId="{E0E9B60B-7E4A-493C-BF36-86196BD367B7}" srcOrd="2" destOrd="0" presId="urn:microsoft.com/office/officeart/2005/8/layout/hierarchy4"/>
    <dgm:cxn modelId="{314FDDBD-EFEF-4047-A0D2-C090372B6762}" type="presParOf" srcId="{E0E9B60B-7E4A-493C-BF36-86196BD367B7}" destId="{BF6DA9BC-C9CE-40CE-BAA9-B5B4D4A8D1D5}" srcOrd="0" destOrd="0" presId="urn:microsoft.com/office/officeart/2005/8/layout/hierarchy4"/>
    <dgm:cxn modelId="{84B89664-4C65-4BAF-9455-46CF95A1CFDD}" type="presParOf" srcId="{E0E9B60B-7E4A-493C-BF36-86196BD367B7}" destId="{2F20A5B6-3355-424E-A616-BBE11DA71D09}" srcOrd="1" destOrd="0" presId="urn:microsoft.com/office/officeart/2005/8/layout/hierarchy4"/>
    <dgm:cxn modelId="{C37D8F59-BBCF-47AE-A8D3-49E1CAB8E358}" type="presParOf" srcId="{E0E9B60B-7E4A-493C-BF36-86196BD367B7}" destId="{6ECD3B88-13C5-4D7D-BACB-F7AC76B3B716}" srcOrd="2" destOrd="0" presId="urn:microsoft.com/office/officeart/2005/8/layout/hierarchy4"/>
    <dgm:cxn modelId="{B763CB90-702E-43AB-88E9-EE0280623082}" type="presParOf" srcId="{6ECD3B88-13C5-4D7D-BACB-F7AC76B3B716}" destId="{35F481D9-F66C-4CC4-A0D7-CACA5A8D556C}" srcOrd="0" destOrd="0" presId="urn:microsoft.com/office/officeart/2005/8/layout/hierarchy4"/>
    <dgm:cxn modelId="{8A10F0BE-EC5C-41F1-A1BD-3A20FD01534E}" type="presParOf" srcId="{35F481D9-F66C-4CC4-A0D7-CACA5A8D556C}" destId="{24DF4AA4-6516-4C4B-936F-874EB0C72A81}" srcOrd="0" destOrd="0" presId="urn:microsoft.com/office/officeart/2005/8/layout/hierarchy4"/>
    <dgm:cxn modelId="{A7119285-DCB2-4B23-9B41-F6C7A094244A}" type="presParOf" srcId="{35F481D9-F66C-4CC4-A0D7-CACA5A8D556C}" destId="{32F7D0DE-4EC6-4899-9892-A7877CB508A8}" srcOrd="1" destOrd="0" presId="urn:microsoft.com/office/officeart/2005/8/layout/hierarchy4"/>
    <dgm:cxn modelId="{16D9687C-05AC-4E10-956B-D01C22981687}" type="presParOf" srcId="{983A512C-E4AB-40B7-9414-2C795C2AE8E9}" destId="{775CD70E-C8C7-41B7-B9DC-D2B0AD9656A2}" srcOrd="3" destOrd="0" presId="urn:microsoft.com/office/officeart/2005/8/layout/hierarchy4"/>
    <dgm:cxn modelId="{B99AC5CD-36AD-4604-9334-96246608F1D9}" type="presParOf" srcId="{983A512C-E4AB-40B7-9414-2C795C2AE8E9}" destId="{1D31BB62-9E18-4D51-AE8E-350E83AFD2C3}" srcOrd="4" destOrd="0" presId="urn:microsoft.com/office/officeart/2005/8/layout/hierarchy4"/>
    <dgm:cxn modelId="{3A0B377D-7A03-4794-8D56-06EBE03E55ED}" type="presParOf" srcId="{1D31BB62-9E18-4D51-AE8E-350E83AFD2C3}" destId="{AEFF85FA-E895-4B83-8D84-88685E49C936}" srcOrd="0" destOrd="0" presId="urn:microsoft.com/office/officeart/2005/8/layout/hierarchy4"/>
    <dgm:cxn modelId="{103088EF-C4F9-4EE8-A8C0-C16939C65D07}" type="presParOf" srcId="{1D31BB62-9E18-4D51-AE8E-350E83AFD2C3}" destId="{62764285-A5BD-405E-ACAE-373E473917ED}" srcOrd="1" destOrd="0" presId="urn:microsoft.com/office/officeart/2005/8/layout/hierarchy4"/>
    <dgm:cxn modelId="{B0CBFDF2-9CE4-4BC4-B4AE-0BA970996ED6}" type="presParOf" srcId="{1D31BB62-9E18-4D51-AE8E-350E83AFD2C3}" destId="{7B7F1A3F-73E1-4284-8F67-E1D7018DA25B}" srcOrd="2" destOrd="0" presId="urn:microsoft.com/office/officeart/2005/8/layout/hierarchy4"/>
    <dgm:cxn modelId="{40F41129-D639-40F0-9522-76075ABF8C32}" type="presParOf" srcId="{7B7F1A3F-73E1-4284-8F67-E1D7018DA25B}" destId="{A214B409-2CE7-4EC1-A191-2C2410FDD24B}" srcOrd="0" destOrd="0" presId="urn:microsoft.com/office/officeart/2005/8/layout/hierarchy4"/>
    <dgm:cxn modelId="{EBC3A8AF-28DA-498D-8965-7B9AFE361637}" type="presParOf" srcId="{A214B409-2CE7-4EC1-A191-2C2410FDD24B}" destId="{39774DCF-093B-451F-9AEE-656B9B2E5CDF}" srcOrd="0" destOrd="0" presId="urn:microsoft.com/office/officeart/2005/8/layout/hierarchy4"/>
    <dgm:cxn modelId="{8A19C923-71DA-46BE-A3FA-BA7DF5C1CD74}" type="presParOf" srcId="{A214B409-2CE7-4EC1-A191-2C2410FDD24B}" destId="{136F9D9F-BFA4-4D6E-A2EE-AE647020D8E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9557B35-112D-4FB7-B597-CEB60FFD0BE4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F787FE-86AC-4920-A069-5E44D6E2E855}">
      <dgm:prSet phldrT="[Текст]" custT="1"/>
      <dgm:spPr/>
      <dgm:t>
        <a:bodyPr/>
        <a:lstStyle/>
        <a:p>
          <a:r>
            <a:rPr lang="ru-RU" sz="48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Суд общей юрисдикции</a:t>
          </a:r>
          <a:endParaRPr lang="ru-RU" sz="4800" b="1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B1EED6-EFD9-4193-A46D-4954C84A80DB}" type="parTrans" cxnId="{E639F76A-3D5C-4148-A0EA-3FBEDBFEB509}">
      <dgm:prSet/>
      <dgm:spPr/>
      <dgm:t>
        <a:bodyPr/>
        <a:lstStyle/>
        <a:p>
          <a:endParaRPr lang="ru-RU"/>
        </a:p>
      </dgm:t>
    </dgm:pt>
    <dgm:pt modelId="{2E309B97-F7DE-4E06-8D21-1166A8B78CF2}" type="sibTrans" cxnId="{E639F76A-3D5C-4148-A0EA-3FBEDBFEB509}">
      <dgm:prSet/>
      <dgm:spPr/>
      <dgm:t>
        <a:bodyPr/>
        <a:lstStyle/>
        <a:p>
          <a:endParaRPr lang="ru-RU"/>
        </a:p>
      </dgm:t>
    </dgm:pt>
    <dgm:pt modelId="{42E21730-2D7F-4DC2-B82D-089F601A1BE0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3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Взыскать  с </a:t>
          </a:r>
          <a:r>
            <a:rPr lang="ru-RU" sz="32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Департамента финансов </a:t>
          </a:r>
          <a:r>
            <a:rPr lang="ru-RU" sz="3200" b="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 счет средств </a:t>
          </a:r>
          <a:r>
            <a:rPr lang="ru-RU" sz="32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казны ПКГО </a:t>
          </a:r>
        </a:p>
        <a:p>
          <a:pPr>
            <a:spcAft>
              <a:spcPts val="0"/>
            </a:spcAft>
          </a:pPr>
          <a:endParaRPr lang="ru-RU" sz="3200" b="1" dirty="0" smtClean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spcAft>
              <a:spcPts val="0"/>
            </a:spcAft>
          </a:pPr>
          <a:r>
            <a:rPr lang="ru-RU" sz="3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(указывается сумма возмещения вреда)</a:t>
          </a:r>
          <a:endParaRPr lang="ru-RU" sz="32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94B6B1-7A32-476D-A468-7D132797ED08}" type="parTrans" cxnId="{5783233E-3394-4D57-8190-794F40FC7959}">
      <dgm:prSet/>
      <dgm:spPr/>
      <dgm:t>
        <a:bodyPr/>
        <a:lstStyle/>
        <a:p>
          <a:endParaRPr lang="ru-RU"/>
        </a:p>
      </dgm:t>
    </dgm:pt>
    <dgm:pt modelId="{BAFA8D3E-198B-4046-B651-9350FFF27AD2}" type="sibTrans" cxnId="{5783233E-3394-4D57-8190-794F40FC7959}">
      <dgm:prSet/>
      <dgm:spPr/>
      <dgm:t>
        <a:bodyPr/>
        <a:lstStyle/>
        <a:p>
          <a:endParaRPr lang="ru-RU"/>
        </a:p>
      </dgm:t>
    </dgm:pt>
    <dgm:pt modelId="{1ECCE8C1-1B13-4977-B81D-8B626BEAF71F}">
      <dgm:prSet phldrT="[Текст]" custT="1"/>
      <dgm:spPr/>
      <dgm:t>
        <a:bodyPr/>
        <a:lstStyle/>
        <a:p>
          <a:r>
            <a:rPr lang="ru-RU" sz="48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Арбитражный суд</a:t>
          </a:r>
          <a:endParaRPr lang="ru-RU" sz="4800" b="1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213808-1145-4515-9B80-4C3E6E1F9281}" type="parTrans" cxnId="{E5D651E5-3901-4FA6-B650-69435AC0F27A}">
      <dgm:prSet/>
      <dgm:spPr/>
      <dgm:t>
        <a:bodyPr/>
        <a:lstStyle/>
        <a:p>
          <a:endParaRPr lang="ru-RU"/>
        </a:p>
      </dgm:t>
    </dgm:pt>
    <dgm:pt modelId="{9D5776C3-C0CF-4B8D-BAAC-3AA8F27C5147}" type="sibTrans" cxnId="{E5D651E5-3901-4FA6-B650-69435AC0F27A}">
      <dgm:prSet/>
      <dgm:spPr/>
      <dgm:t>
        <a:bodyPr/>
        <a:lstStyle/>
        <a:p>
          <a:endParaRPr lang="ru-RU"/>
        </a:p>
      </dgm:t>
    </dgm:pt>
    <dgm:pt modelId="{A43F6183-67A6-49CD-914E-80166C80F9B9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36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Взыскать </a:t>
          </a:r>
          <a:r>
            <a:rPr lang="ru-RU" sz="36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казны ПКГО </a:t>
          </a:r>
          <a:r>
            <a:rPr lang="ru-RU" sz="3600" u="sng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лице </a:t>
          </a:r>
          <a:r>
            <a:rPr lang="ru-RU" sz="36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ГРБС </a:t>
          </a:r>
        </a:p>
        <a:p>
          <a:pPr>
            <a:spcAft>
              <a:spcPts val="0"/>
            </a:spcAft>
          </a:pPr>
          <a:r>
            <a:rPr lang="ru-RU" sz="36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(указывается сумма возмещения вреда)</a:t>
          </a:r>
        </a:p>
        <a:p>
          <a:pPr>
            <a:spcAft>
              <a:spcPts val="0"/>
            </a:spcAft>
          </a:pPr>
          <a:r>
            <a:rPr lang="ru-RU" sz="36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Исполняется ДФ</a:t>
          </a:r>
          <a:endParaRPr lang="ru-RU" sz="3600" b="1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4B619E-05F3-4FD8-B8EA-3745093CA271}" type="parTrans" cxnId="{4C43C20F-E4BD-48C3-99AC-A728A494A880}">
      <dgm:prSet/>
      <dgm:spPr/>
      <dgm:t>
        <a:bodyPr/>
        <a:lstStyle/>
        <a:p>
          <a:endParaRPr lang="ru-RU"/>
        </a:p>
      </dgm:t>
    </dgm:pt>
    <dgm:pt modelId="{C45380DD-99D2-4981-A389-8187DE6E3A3E}" type="sibTrans" cxnId="{4C43C20F-E4BD-48C3-99AC-A728A494A880}">
      <dgm:prSet/>
      <dgm:spPr/>
      <dgm:t>
        <a:bodyPr/>
        <a:lstStyle/>
        <a:p>
          <a:endParaRPr lang="ru-RU"/>
        </a:p>
      </dgm:t>
    </dgm:pt>
    <dgm:pt modelId="{38306B81-E42D-4658-94CE-4F468775D1F4}" type="pres">
      <dgm:prSet presAssocID="{C9557B35-112D-4FB7-B597-CEB60FFD0B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EEE2BA-C7EF-4019-8899-43CE2C431910}" type="pres">
      <dgm:prSet presAssocID="{99F787FE-86AC-4920-A069-5E44D6E2E855}" presName="vertFlow" presStyleCnt="0"/>
      <dgm:spPr/>
    </dgm:pt>
    <dgm:pt modelId="{9F41FE0C-22D8-4D30-8955-C18EA100566F}" type="pres">
      <dgm:prSet presAssocID="{99F787FE-86AC-4920-A069-5E44D6E2E855}" presName="header" presStyleLbl="node1" presStyleIdx="0" presStyleCnt="2"/>
      <dgm:spPr/>
      <dgm:t>
        <a:bodyPr/>
        <a:lstStyle/>
        <a:p>
          <a:endParaRPr lang="ru-RU"/>
        </a:p>
      </dgm:t>
    </dgm:pt>
    <dgm:pt modelId="{4ADAFE40-93B7-44A2-A267-CD579B6B618D}" type="pres">
      <dgm:prSet presAssocID="{9B94B6B1-7A32-476D-A468-7D132797ED08}" presName="parTrans" presStyleLbl="sibTrans2D1" presStyleIdx="0" presStyleCnt="2"/>
      <dgm:spPr/>
      <dgm:t>
        <a:bodyPr/>
        <a:lstStyle/>
        <a:p>
          <a:endParaRPr lang="ru-RU"/>
        </a:p>
      </dgm:t>
    </dgm:pt>
    <dgm:pt modelId="{57CADC85-5FC5-4A0A-9A6A-721FDC5ADE6B}" type="pres">
      <dgm:prSet presAssocID="{42E21730-2D7F-4DC2-B82D-089F601A1BE0}" presName="child" presStyleLbl="alignAccFollowNode1" presStyleIdx="0" presStyleCnt="2" custScaleY="2318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A69489-2A7C-47D9-A0E1-E1B414D10DE7}" type="pres">
      <dgm:prSet presAssocID="{99F787FE-86AC-4920-A069-5E44D6E2E855}" presName="hSp" presStyleCnt="0"/>
      <dgm:spPr/>
    </dgm:pt>
    <dgm:pt modelId="{3CF969F3-A465-40B9-9D03-06C574C0C95E}" type="pres">
      <dgm:prSet presAssocID="{1ECCE8C1-1B13-4977-B81D-8B626BEAF71F}" presName="vertFlow" presStyleCnt="0"/>
      <dgm:spPr/>
    </dgm:pt>
    <dgm:pt modelId="{37B08040-DE64-48CA-8AF4-AE1C6C64F968}" type="pres">
      <dgm:prSet presAssocID="{1ECCE8C1-1B13-4977-B81D-8B626BEAF71F}" presName="header" presStyleLbl="node1" presStyleIdx="1" presStyleCnt="2"/>
      <dgm:spPr/>
      <dgm:t>
        <a:bodyPr/>
        <a:lstStyle/>
        <a:p>
          <a:endParaRPr lang="ru-RU"/>
        </a:p>
      </dgm:t>
    </dgm:pt>
    <dgm:pt modelId="{B29DB144-FE43-495A-AFB5-AF8D10D0DC6B}" type="pres">
      <dgm:prSet presAssocID="{8B4B619E-05F3-4FD8-B8EA-3745093CA271}" presName="parTrans" presStyleLbl="sibTrans2D1" presStyleIdx="1" presStyleCnt="2"/>
      <dgm:spPr/>
      <dgm:t>
        <a:bodyPr/>
        <a:lstStyle/>
        <a:p>
          <a:endParaRPr lang="ru-RU"/>
        </a:p>
      </dgm:t>
    </dgm:pt>
    <dgm:pt modelId="{9CA136CE-D2A8-4070-8EF3-B41C5B6C2113}" type="pres">
      <dgm:prSet presAssocID="{A43F6183-67A6-49CD-914E-80166C80F9B9}" presName="child" presStyleLbl="alignAccFollowNode1" presStyleIdx="1" presStyleCnt="2" custScaleY="256087" custLinFactNeighborX="-6172" custLinFactNeighborY="-41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47F8C8-E569-46A9-B77D-6A590CEF4699}" type="presOf" srcId="{42E21730-2D7F-4DC2-B82D-089F601A1BE0}" destId="{57CADC85-5FC5-4A0A-9A6A-721FDC5ADE6B}" srcOrd="0" destOrd="0" presId="urn:microsoft.com/office/officeart/2005/8/layout/lProcess1"/>
    <dgm:cxn modelId="{4F54998D-374B-467C-A2EB-FEAA7E399D23}" type="presOf" srcId="{8B4B619E-05F3-4FD8-B8EA-3745093CA271}" destId="{B29DB144-FE43-495A-AFB5-AF8D10D0DC6B}" srcOrd="0" destOrd="0" presId="urn:microsoft.com/office/officeart/2005/8/layout/lProcess1"/>
    <dgm:cxn modelId="{4C43C20F-E4BD-48C3-99AC-A728A494A880}" srcId="{1ECCE8C1-1B13-4977-B81D-8B626BEAF71F}" destId="{A43F6183-67A6-49CD-914E-80166C80F9B9}" srcOrd="0" destOrd="0" parTransId="{8B4B619E-05F3-4FD8-B8EA-3745093CA271}" sibTransId="{C45380DD-99D2-4981-A389-8187DE6E3A3E}"/>
    <dgm:cxn modelId="{E639F76A-3D5C-4148-A0EA-3FBEDBFEB509}" srcId="{C9557B35-112D-4FB7-B597-CEB60FFD0BE4}" destId="{99F787FE-86AC-4920-A069-5E44D6E2E855}" srcOrd="0" destOrd="0" parTransId="{85B1EED6-EFD9-4193-A46D-4954C84A80DB}" sibTransId="{2E309B97-F7DE-4E06-8D21-1166A8B78CF2}"/>
    <dgm:cxn modelId="{78672CE6-F15D-4D45-9084-F19F451D9F56}" type="presOf" srcId="{9B94B6B1-7A32-476D-A468-7D132797ED08}" destId="{4ADAFE40-93B7-44A2-A267-CD579B6B618D}" srcOrd="0" destOrd="0" presId="urn:microsoft.com/office/officeart/2005/8/layout/lProcess1"/>
    <dgm:cxn modelId="{3B86E67B-0ABC-43E7-8977-A023F204DFB2}" type="presOf" srcId="{1ECCE8C1-1B13-4977-B81D-8B626BEAF71F}" destId="{37B08040-DE64-48CA-8AF4-AE1C6C64F968}" srcOrd="0" destOrd="0" presId="urn:microsoft.com/office/officeart/2005/8/layout/lProcess1"/>
    <dgm:cxn modelId="{2E468A8B-3196-41DE-A76D-F6788455C9FF}" type="presOf" srcId="{A43F6183-67A6-49CD-914E-80166C80F9B9}" destId="{9CA136CE-D2A8-4070-8EF3-B41C5B6C2113}" srcOrd="0" destOrd="0" presId="urn:microsoft.com/office/officeart/2005/8/layout/lProcess1"/>
    <dgm:cxn modelId="{5783233E-3394-4D57-8190-794F40FC7959}" srcId="{99F787FE-86AC-4920-A069-5E44D6E2E855}" destId="{42E21730-2D7F-4DC2-B82D-089F601A1BE0}" srcOrd="0" destOrd="0" parTransId="{9B94B6B1-7A32-476D-A468-7D132797ED08}" sibTransId="{BAFA8D3E-198B-4046-B651-9350FFF27AD2}"/>
    <dgm:cxn modelId="{31B78B68-497E-456A-8F33-0AD0BD7CB9D5}" type="presOf" srcId="{C9557B35-112D-4FB7-B597-CEB60FFD0BE4}" destId="{38306B81-E42D-4658-94CE-4F468775D1F4}" srcOrd="0" destOrd="0" presId="urn:microsoft.com/office/officeart/2005/8/layout/lProcess1"/>
    <dgm:cxn modelId="{E5D651E5-3901-4FA6-B650-69435AC0F27A}" srcId="{C9557B35-112D-4FB7-B597-CEB60FFD0BE4}" destId="{1ECCE8C1-1B13-4977-B81D-8B626BEAF71F}" srcOrd="1" destOrd="0" parTransId="{6F213808-1145-4515-9B80-4C3E6E1F9281}" sibTransId="{9D5776C3-C0CF-4B8D-BAAC-3AA8F27C5147}"/>
    <dgm:cxn modelId="{7529ACFC-6956-47D2-AC69-C19515CF6DB5}" type="presOf" srcId="{99F787FE-86AC-4920-A069-5E44D6E2E855}" destId="{9F41FE0C-22D8-4D30-8955-C18EA100566F}" srcOrd="0" destOrd="0" presId="urn:microsoft.com/office/officeart/2005/8/layout/lProcess1"/>
    <dgm:cxn modelId="{8116BAB5-9F93-47A1-86EC-2471D7590A8B}" type="presParOf" srcId="{38306B81-E42D-4658-94CE-4F468775D1F4}" destId="{53EEE2BA-C7EF-4019-8899-43CE2C431910}" srcOrd="0" destOrd="0" presId="urn:microsoft.com/office/officeart/2005/8/layout/lProcess1"/>
    <dgm:cxn modelId="{D40CC641-9CC9-4F18-A300-3B1D3D100118}" type="presParOf" srcId="{53EEE2BA-C7EF-4019-8899-43CE2C431910}" destId="{9F41FE0C-22D8-4D30-8955-C18EA100566F}" srcOrd="0" destOrd="0" presId="urn:microsoft.com/office/officeart/2005/8/layout/lProcess1"/>
    <dgm:cxn modelId="{5B73F3FA-E006-4BC5-BCC0-4122CAA305A8}" type="presParOf" srcId="{53EEE2BA-C7EF-4019-8899-43CE2C431910}" destId="{4ADAFE40-93B7-44A2-A267-CD579B6B618D}" srcOrd="1" destOrd="0" presId="urn:microsoft.com/office/officeart/2005/8/layout/lProcess1"/>
    <dgm:cxn modelId="{674F48A6-6617-4DDA-A2A5-B4AB8101F88D}" type="presParOf" srcId="{53EEE2BA-C7EF-4019-8899-43CE2C431910}" destId="{57CADC85-5FC5-4A0A-9A6A-721FDC5ADE6B}" srcOrd="2" destOrd="0" presId="urn:microsoft.com/office/officeart/2005/8/layout/lProcess1"/>
    <dgm:cxn modelId="{9B1153B0-779A-4DEE-B92F-FEE9C162788A}" type="presParOf" srcId="{38306B81-E42D-4658-94CE-4F468775D1F4}" destId="{1FA69489-2A7C-47D9-A0E1-E1B414D10DE7}" srcOrd="1" destOrd="0" presId="urn:microsoft.com/office/officeart/2005/8/layout/lProcess1"/>
    <dgm:cxn modelId="{5C05A63B-C710-4E0D-A474-0C0D3F22D39E}" type="presParOf" srcId="{38306B81-E42D-4658-94CE-4F468775D1F4}" destId="{3CF969F3-A465-40B9-9D03-06C574C0C95E}" srcOrd="2" destOrd="0" presId="urn:microsoft.com/office/officeart/2005/8/layout/lProcess1"/>
    <dgm:cxn modelId="{F069D98D-2F59-4433-A578-5E00B41423CF}" type="presParOf" srcId="{3CF969F3-A465-40B9-9D03-06C574C0C95E}" destId="{37B08040-DE64-48CA-8AF4-AE1C6C64F968}" srcOrd="0" destOrd="0" presId="urn:microsoft.com/office/officeart/2005/8/layout/lProcess1"/>
    <dgm:cxn modelId="{1CDF83E4-4722-4E8C-BB2B-C66D6F8D42DE}" type="presParOf" srcId="{3CF969F3-A465-40B9-9D03-06C574C0C95E}" destId="{B29DB144-FE43-495A-AFB5-AF8D10D0DC6B}" srcOrd="1" destOrd="0" presId="urn:microsoft.com/office/officeart/2005/8/layout/lProcess1"/>
    <dgm:cxn modelId="{5CE3213B-8B93-479F-B38B-125F6AEE3B30}" type="presParOf" srcId="{3CF969F3-A465-40B9-9D03-06C574C0C95E}" destId="{9CA136CE-D2A8-4070-8EF3-B41C5B6C2113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557B35-112D-4FB7-B597-CEB60FFD0BE4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CCE8C1-1B13-4977-B81D-8B626BEAF71F}">
      <dgm:prSet phldrT="[Текст]" custT="1"/>
      <dgm:spPr/>
      <dgm:t>
        <a:bodyPr/>
        <a:lstStyle/>
        <a:p>
          <a:r>
            <a:rPr lang="ru-RU" sz="48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Арбитражный суд</a:t>
          </a:r>
          <a:endParaRPr lang="ru-RU" sz="4800" b="1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213808-1145-4515-9B80-4C3E6E1F9281}" type="parTrans" cxnId="{E5D651E5-3901-4FA6-B650-69435AC0F27A}">
      <dgm:prSet/>
      <dgm:spPr/>
      <dgm:t>
        <a:bodyPr/>
        <a:lstStyle/>
        <a:p>
          <a:endParaRPr lang="ru-RU"/>
        </a:p>
      </dgm:t>
    </dgm:pt>
    <dgm:pt modelId="{9D5776C3-C0CF-4B8D-BAAC-3AA8F27C5147}" type="sibTrans" cxnId="{E5D651E5-3901-4FA6-B650-69435AC0F27A}">
      <dgm:prSet/>
      <dgm:spPr/>
      <dgm:t>
        <a:bodyPr/>
        <a:lstStyle/>
        <a:p>
          <a:endParaRPr lang="ru-RU"/>
        </a:p>
      </dgm:t>
    </dgm:pt>
    <dgm:pt modelId="{A43F6183-67A6-49CD-914E-80166C80F9B9}">
      <dgm:prSet phldrT="[Текст]" custT="1"/>
      <dgm:spPr/>
      <dgm:t>
        <a:bodyPr/>
        <a:lstStyle/>
        <a:p>
          <a:r>
            <a:rPr lang="ru-RU" sz="44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Если написано: «Взыскать </a:t>
          </a:r>
          <a:r>
            <a:rPr lang="ru-RU" sz="44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ПКГО </a:t>
          </a:r>
          <a:r>
            <a:rPr lang="ru-RU" sz="4400" u="sng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лице </a:t>
          </a:r>
          <a:r>
            <a:rPr lang="ru-RU" sz="44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ГРБС …», то</a:t>
          </a:r>
        </a:p>
        <a:p>
          <a:endParaRPr lang="ru-RU" sz="4400" dirty="0" smtClean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44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(указывается сумма возмещения вреда)</a:t>
          </a:r>
        </a:p>
        <a:p>
          <a:pPr>
            <a:spcAft>
              <a:spcPts val="0"/>
            </a:spcAft>
          </a:pPr>
          <a:r>
            <a:rPr lang="ru-RU" sz="4400" b="1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исполняется ДФ</a:t>
          </a:r>
          <a:endParaRPr lang="ru-RU" sz="4400" b="1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4B619E-05F3-4FD8-B8EA-3745093CA271}" type="parTrans" cxnId="{4C43C20F-E4BD-48C3-99AC-A728A494A880}">
      <dgm:prSet/>
      <dgm:spPr/>
      <dgm:t>
        <a:bodyPr/>
        <a:lstStyle/>
        <a:p>
          <a:endParaRPr lang="ru-RU"/>
        </a:p>
      </dgm:t>
    </dgm:pt>
    <dgm:pt modelId="{C45380DD-99D2-4981-A389-8187DE6E3A3E}" type="sibTrans" cxnId="{4C43C20F-E4BD-48C3-99AC-A728A494A880}">
      <dgm:prSet/>
      <dgm:spPr/>
      <dgm:t>
        <a:bodyPr/>
        <a:lstStyle/>
        <a:p>
          <a:endParaRPr lang="ru-RU"/>
        </a:p>
      </dgm:t>
    </dgm:pt>
    <dgm:pt modelId="{38306B81-E42D-4658-94CE-4F468775D1F4}" type="pres">
      <dgm:prSet presAssocID="{C9557B35-112D-4FB7-B597-CEB60FFD0B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F969F3-A465-40B9-9D03-06C574C0C95E}" type="pres">
      <dgm:prSet presAssocID="{1ECCE8C1-1B13-4977-B81D-8B626BEAF71F}" presName="vertFlow" presStyleCnt="0"/>
      <dgm:spPr/>
    </dgm:pt>
    <dgm:pt modelId="{37B08040-DE64-48CA-8AF4-AE1C6C64F968}" type="pres">
      <dgm:prSet presAssocID="{1ECCE8C1-1B13-4977-B81D-8B626BEAF71F}" presName="header" presStyleLbl="node1" presStyleIdx="0" presStyleCnt="1" custScaleY="36891"/>
      <dgm:spPr/>
      <dgm:t>
        <a:bodyPr/>
        <a:lstStyle/>
        <a:p>
          <a:endParaRPr lang="ru-RU"/>
        </a:p>
      </dgm:t>
    </dgm:pt>
    <dgm:pt modelId="{B29DB144-FE43-495A-AFB5-AF8D10D0DC6B}" type="pres">
      <dgm:prSet presAssocID="{8B4B619E-05F3-4FD8-B8EA-3745093CA271}" presName="parTrans" presStyleLbl="sibTrans2D1" presStyleIdx="0" presStyleCnt="1" custScaleX="221976"/>
      <dgm:spPr/>
      <dgm:t>
        <a:bodyPr/>
        <a:lstStyle/>
        <a:p>
          <a:endParaRPr lang="ru-RU"/>
        </a:p>
      </dgm:t>
    </dgm:pt>
    <dgm:pt modelId="{9CA136CE-D2A8-4070-8EF3-B41C5B6C2113}" type="pres">
      <dgm:prSet presAssocID="{A43F6183-67A6-49CD-914E-80166C80F9B9}" presName="child" presStyleLbl="alignAccFollowNode1" presStyleIdx="0" presStyleCnt="1" custScaleX="139025" custScaleY="142411" custLinFactNeighborX="3607" custLinFactNeighborY="-314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43C20F-E4BD-48C3-99AC-A728A494A880}" srcId="{1ECCE8C1-1B13-4977-B81D-8B626BEAF71F}" destId="{A43F6183-67A6-49CD-914E-80166C80F9B9}" srcOrd="0" destOrd="0" parTransId="{8B4B619E-05F3-4FD8-B8EA-3745093CA271}" sibTransId="{C45380DD-99D2-4981-A389-8187DE6E3A3E}"/>
    <dgm:cxn modelId="{20862976-3C1D-443A-9EF8-213F56C295F6}" type="presOf" srcId="{A43F6183-67A6-49CD-914E-80166C80F9B9}" destId="{9CA136CE-D2A8-4070-8EF3-B41C5B6C2113}" srcOrd="0" destOrd="0" presId="urn:microsoft.com/office/officeart/2005/8/layout/lProcess1"/>
    <dgm:cxn modelId="{9DF17658-A3A0-4AFD-9E77-378644769725}" type="presOf" srcId="{8B4B619E-05F3-4FD8-B8EA-3745093CA271}" destId="{B29DB144-FE43-495A-AFB5-AF8D10D0DC6B}" srcOrd="0" destOrd="0" presId="urn:microsoft.com/office/officeart/2005/8/layout/lProcess1"/>
    <dgm:cxn modelId="{9E43277C-F08C-4052-A4E8-49D54548A702}" type="presOf" srcId="{1ECCE8C1-1B13-4977-B81D-8B626BEAF71F}" destId="{37B08040-DE64-48CA-8AF4-AE1C6C64F968}" srcOrd="0" destOrd="0" presId="urn:microsoft.com/office/officeart/2005/8/layout/lProcess1"/>
    <dgm:cxn modelId="{E5D651E5-3901-4FA6-B650-69435AC0F27A}" srcId="{C9557B35-112D-4FB7-B597-CEB60FFD0BE4}" destId="{1ECCE8C1-1B13-4977-B81D-8B626BEAF71F}" srcOrd="0" destOrd="0" parTransId="{6F213808-1145-4515-9B80-4C3E6E1F9281}" sibTransId="{9D5776C3-C0CF-4B8D-BAAC-3AA8F27C5147}"/>
    <dgm:cxn modelId="{78F08276-0542-4204-8316-E4898198019E}" type="presOf" srcId="{C9557B35-112D-4FB7-B597-CEB60FFD0BE4}" destId="{38306B81-E42D-4658-94CE-4F468775D1F4}" srcOrd="0" destOrd="0" presId="urn:microsoft.com/office/officeart/2005/8/layout/lProcess1"/>
    <dgm:cxn modelId="{7C6E7758-8904-443E-95B1-E2F4FD7C9B14}" type="presParOf" srcId="{38306B81-E42D-4658-94CE-4F468775D1F4}" destId="{3CF969F3-A465-40B9-9D03-06C574C0C95E}" srcOrd="0" destOrd="0" presId="urn:microsoft.com/office/officeart/2005/8/layout/lProcess1"/>
    <dgm:cxn modelId="{98ED02EB-B5CD-4E11-8184-DC3FD012AD68}" type="presParOf" srcId="{3CF969F3-A465-40B9-9D03-06C574C0C95E}" destId="{37B08040-DE64-48CA-8AF4-AE1C6C64F968}" srcOrd="0" destOrd="0" presId="urn:microsoft.com/office/officeart/2005/8/layout/lProcess1"/>
    <dgm:cxn modelId="{F644020B-2675-442F-A4E0-6D0B42AB0C45}" type="presParOf" srcId="{3CF969F3-A465-40B9-9D03-06C574C0C95E}" destId="{B29DB144-FE43-495A-AFB5-AF8D10D0DC6B}" srcOrd="1" destOrd="0" presId="urn:microsoft.com/office/officeart/2005/8/layout/lProcess1"/>
    <dgm:cxn modelId="{BE3838DC-0DFC-4333-B642-BF7C60A69B21}" type="presParOf" srcId="{3CF969F3-A465-40B9-9D03-06C574C0C95E}" destId="{9CA136CE-D2A8-4070-8EF3-B41C5B6C2113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1ECC5DD-D670-437D-998F-FF4A36AF6205}" type="doc">
      <dgm:prSet loTypeId="urn:microsoft.com/office/officeart/2008/layout/VerticalCurvedList" loCatId="list" qsTypeId="urn:microsoft.com/office/officeart/2005/8/quickstyle/3d1" qsCatId="3D" csTypeId="urn:microsoft.com/office/officeart/2005/8/colors/accent5_2" csCatId="accent5" phldr="1"/>
      <dgm:spPr/>
    </dgm:pt>
    <dgm:pt modelId="{604E1F70-CACA-4963-8EF7-DC8737FFC4DC}">
      <dgm:prSet phldrT="[Текст]" custT="1"/>
      <dgm:spPr/>
      <dgm:t>
        <a:bodyPr/>
        <a:lstStyle/>
        <a:p>
          <a:r>
            <a:rPr lang="ru-RU" sz="1800" b="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Органы администрации </a:t>
          </a:r>
          <a:r>
            <a:rPr lang="ru-RU" sz="1800" b="1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осуществляют ведение электронного реестра судебных дел </a:t>
          </a:r>
          <a:r>
            <a:rPr lang="ru-RU" sz="1800" b="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администрации Петропавловск-Камчатского городского округа по форме согласно приложению 2, а также </a:t>
          </a:r>
          <a:r>
            <a:rPr lang="ru-RU" sz="1800" b="1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обеспечивают учет и хранение материалов судебных дел</a:t>
          </a:r>
          <a:endParaRPr lang="ru-RU" sz="1800" b="1" dirty="0">
            <a:solidFill>
              <a:schemeClr val="accent2">
                <a:lumMod val="10000"/>
              </a:schemeClr>
            </a:solidFill>
          </a:endParaRPr>
        </a:p>
      </dgm:t>
    </dgm:pt>
    <dgm:pt modelId="{90E13510-A74D-4A58-899D-15ABEA87BF0D}" type="parTrans" cxnId="{E0FD5E95-3D69-4893-9A82-5A42D7624A68}">
      <dgm:prSet/>
      <dgm:spPr/>
      <dgm:t>
        <a:bodyPr/>
        <a:lstStyle/>
        <a:p>
          <a:endParaRPr lang="ru-RU" sz="1800">
            <a:solidFill>
              <a:schemeClr val="accent2">
                <a:lumMod val="10000"/>
              </a:schemeClr>
            </a:solidFill>
          </a:endParaRPr>
        </a:p>
      </dgm:t>
    </dgm:pt>
    <dgm:pt modelId="{1499FC9B-8B28-4596-9C3F-BA9498FD61D0}" type="sibTrans" cxnId="{E0FD5E95-3D69-4893-9A82-5A42D7624A68}">
      <dgm:prSet/>
      <dgm:spPr/>
      <dgm:t>
        <a:bodyPr/>
        <a:lstStyle/>
        <a:p>
          <a:endParaRPr lang="ru-RU" sz="1800">
            <a:solidFill>
              <a:schemeClr val="accent2">
                <a:lumMod val="10000"/>
              </a:schemeClr>
            </a:solidFill>
          </a:endParaRPr>
        </a:p>
      </dgm:t>
    </dgm:pt>
    <dgm:pt modelId="{FF465288-6801-4751-A272-8408033443CA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Общее руководство ведением работы </a:t>
          </a:r>
          <a:r>
            <a:rPr lang="ru-RU" sz="1800" b="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представлении в судебных органах интересов администрации, органов администрации, Главы администрации и должностных лиц органов администрации осуществляют </a:t>
          </a:r>
          <a:r>
            <a:rPr lang="ru-RU" sz="1800" b="1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руководители органов администрации</a:t>
          </a:r>
          <a:r>
            <a:rPr lang="ru-RU" sz="1800" b="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800" b="0" dirty="0">
            <a:solidFill>
              <a:schemeClr val="accent2">
                <a:lumMod val="10000"/>
              </a:schemeClr>
            </a:solidFill>
          </a:endParaRPr>
        </a:p>
      </dgm:t>
    </dgm:pt>
    <dgm:pt modelId="{FCA211FF-B7DA-4A19-93DB-55463AF00B87}" type="parTrans" cxnId="{6027A9F1-5DC8-4659-924D-283816C0A22E}">
      <dgm:prSet/>
      <dgm:spPr/>
      <dgm:t>
        <a:bodyPr/>
        <a:lstStyle/>
        <a:p>
          <a:endParaRPr lang="ru-RU" sz="1800">
            <a:solidFill>
              <a:schemeClr val="accent2">
                <a:lumMod val="10000"/>
              </a:schemeClr>
            </a:solidFill>
          </a:endParaRPr>
        </a:p>
      </dgm:t>
    </dgm:pt>
    <dgm:pt modelId="{4455E4B4-8553-4753-8109-9AC54BB5D52A}" type="sibTrans" cxnId="{6027A9F1-5DC8-4659-924D-283816C0A22E}">
      <dgm:prSet/>
      <dgm:spPr/>
      <dgm:t>
        <a:bodyPr/>
        <a:lstStyle/>
        <a:p>
          <a:endParaRPr lang="ru-RU" sz="1800">
            <a:solidFill>
              <a:schemeClr val="accent2">
                <a:lumMod val="10000"/>
              </a:schemeClr>
            </a:solidFill>
          </a:endParaRPr>
        </a:p>
      </dgm:t>
    </dgm:pt>
    <dgm:pt modelId="{24B98CB2-BCCF-483A-BF69-40A3F9619F87}">
      <dgm:prSet custT="1"/>
      <dgm:spPr/>
      <dgm:t>
        <a:bodyPr/>
        <a:lstStyle/>
        <a:p>
          <a:r>
            <a:rPr lang="ru-RU" sz="1800" b="1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Руководители о</a:t>
          </a:r>
          <a:r>
            <a:rPr lang="ru-RU" sz="1800" b="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рганов администрации </a:t>
          </a:r>
          <a:r>
            <a:rPr lang="ru-RU" sz="1800" b="1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назначают лицо, ответственное за ведение электронного реестра судебных дел</a:t>
          </a:r>
          <a:r>
            <a:rPr lang="ru-RU" sz="1800" b="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администрации Петропавловск-Камчатского городского округа</a:t>
          </a:r>
          <a:endParaRPr lang="ru-RU" sz="1800" b="0" dirty="0">
            <a:solidFill>
              <a:schemeClr val="accent2">
                <a:lumMod val="10000"/>
              </a:schemeClr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EF68506-9393-4502-BF85-9E8C79DA7AB0}" type="parTrans" cxnId="{EFD8375A-DBD8-492C-9E93-247049F3A8A5}">
      <dgm:prSet/>
      <dgm:spPr/>
      <dgm:t>
        <a:bodyPr/>
        <a:lstStyle/>
        <a:p>
          <a:endParaRPr lang="ru-RU" sz="1800">
            <a:solidFill>
              <a:schemeClr val="accent2">
                <a:lumMod val="10000"/>
              </a:schemeClr>
            </a:solidFill>
          </a:endParaRPr>
        </a:p>
      </dgm:t>
    </dgm:pt>
    <dgm:pt modelId="{DA0CACA1-0B14-41F5-9F5C-2F1665ABDB9D}" type="sibTrans" cxnId="{EFD8375A-DBD8-492C-9E93-247049F3A8A5}">
      <dgm:prSet/>
      <dgm:spPr/>
      <dgm:t>
        <a:bodyPr/>
        <a:lstStyle/>
        <a:p>
          <a:endParaRPr lang="ru-RU" sz="1800">
            <a:solidFill>
              <a:schemeClr val="accent2">
                <a:lumMod val="10000"/>
              </a:schemeClr>
            </a:solidFill>
          </a:endParaRPr>
        </a:p>
      </dgm:t>
    </dgm:pt>
    <dgm:pt modelId="{8BE73A73-E85D-4BC6-AFE7-7B9CD3B45AF1}">
      <dgm:prSet custT="1"/>
      <dgm:spPr/>
      <dgm:t>
        <a:bodyPr/>
        <a:lstStyle/>
        <a:p>
          <a:r>
            <a:rPr lang="ru-RU" sz="2800" b="1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Руководители</a:t>
          </a:r>
          <a:r>
            <a:rPr lang="ru-RU" sz="1800" b="1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органов администрации </a:t>
          </a:r>
          <a:r>
            <a:rPr lang="ru-RU" sz="2800" b="1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несут персональную </a:t>
          </a:r>
          <a:r>
            <a:rPr lang="ru-RU" sz="1800" b="1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ответственность за соблюдение требований Порядка.</a:t>
          </a:r>
          <a:endParaRPr lang="ru-RU" sz="1800" b="1" dirty="0">
            <a:solidFill>
              <a:schemeClr val="accent2">
                <a:lumMod val="10000"/>
              </a:schemeClr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F786CF-E16B-4D54-B4F6-331AB25BF81C}" type="parTrans" cxnId="{7CDE40F0-4FF2-481C-BE78-A5B3E688516B}">
      <dgm:prSet/>
      <dgm:spPr/>
      <dgm:t>
        <a:bodyPr/>
        <a:lstStyle/>
        <a:p>
          <a:endParaRPr lang="ru-RU" sz="1800">
            <a:solidFill>
              <a:schemeClr val="accent2">
                <a:lumMod val="10000"/>
              </a:schemeClr>
            </a:solidFill>
          </a:endParaRPr>
        </a:p>
      </dgm:t>
    </dgm:pt>
    <dgm:pt modelId="{86E30228-FAAF-49C7-BEF5-A0C3876AF9D8}" type="sibTrans" cxnId="{7CDE40F0-4FF2-481C-BE78-A5B3E688516B}">
      <dgm:prSet/>
      <dgm:spPr/>
      <dgm:t>
        <a:bodyPr/>
        <a:lstStyle/>
        <a:p>
          <a:endParaRPr lang="ru-RU" sz="1800">
            <a:solidFill>
              <a:schemeClr val="accent2">
                <a:lumMod val="10000"/>
              </a:schemeClr>
            </a:solidFill>
          </a:endParaRPr>
        </a:p>
      </dgm:t>
    </dgm:pt>
    <dgm:pt modelId="{ADF9A6FA-411F-4173-9878-B36E2326CB8C}" type="pres">
      <dgm:prSet presAssocID="{11ECC5DD-D670-437D-998F-FF4A36AF6205}" presName="Name0" presStyleCnt="0">
        <dgm:presLayoutVars>
          <dgm:chMax val="7"/>
          <dgm:chPref val="7"/>
          <dgm:dir/>
        </dgm:presLayoutVars>
      </dgm:prSet>
      <dgm:spPr/>
    </dgm:pt>
    <dgm:pt modelId="{072D5B49-FE16-48EE-A335-6EDB08C1AC1B}" type="pres">
      <dgm:prSet presAssocID="{11ECC5DD-D670-437D-998F-FF4A36AF6205}" presName="Name1" presStyleCnt="0"/>
      <dgm:spPr/>
    </dgm:pt>
    <dgm:pt modelId="{DF8B8DE8-3DE5-47AD-8D3D-62FA842C742C}" type="pres">
      <dgm:prSet presAssocID="{11ECC5DD-D670-437D-998F-FF4A36AF6205}" presName="cycle" presStyleCnt="0"/>
      <dgm:spPr/>
    </dgm:pt>
    <dgm:pt modelId="{57BB8FB1-5F35-4CDC-9549-740E17CA56E8}" type="pres">
      <dgm:prSet presAssocID="{11ECC5DD-D670-437D-998F-FF4A36AF6205}" presName="srcNode" presStyleLbl="node1" presStyleIdx="0" presStyleCnt="4"/>
      <dgm:spPr/>
    </dgm:pt>
    <dgm:pt modelId="{89BBA40D-87D3-48B7-9F73-25A44AB513F8}" type="pres">
      <dgm:prSet presAssocID="{11ECC5DD-D670-437D-998F-FF4A36AF6205}" presName="conn" presStyleLbl="parChTrans1D2" presStyleIdx="0" presStyleCnt="1"/>
      <dgm:spPr/>
      <dgm:t>
        <a:bodyPr/>
        <a:lstStyle/>
        <a:p>
          <a:endParaRPr lang="ru-RU"/>
        </a:p>
      </dgm:t>
    </dgm:pt>
    <dgm:pt modelId="{5E90CB1D-8CF7-4E03-8EBF-D2B5EDDBD495}" type="pres">
      <dgm:prSet presAssocID="{11ECC5DD-D670-437D-998F-FF4A36AF6205}" presName="extraNode" presStyleLbl="node1" presStyleIdx="0" presStyleCnt="4"/>
      <dgm:spPr/>
    </dgm:pt>
    <dgm:pt modelId="{AB77E522-18B1-439E-9075-1A6FD6D93155}" type="pres">
      <dgm:prSet presAssocID="{11ECC5DD-D670-437D-998F-FF4A36AF6205}" presName="dstNode" presStyleLbl="node1" presStyleIdx="0" presStyleCnt="4"/>
      <dgm:spPr/>
    </dgm:pt>
    <dgm:pt modelId="{C0E96185-3044-4B7B-93DE-2217D8569CF1}" type="pres">
      <dgm:prSet presAssocID="{604E1F70-CACA-4963-8EF7-DC8737FFC4DC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2C58EC-B6AB-4801-B879-30DCBA094C99}" type="pres">
      <dgm:prSet presAssocID="{604E1F70-CACA-4963-8EF7-DC8737FFC4DC}" presName="accent_1" presStyleCnt="0"/>
      <dgm:spPr/>
    </dgm:pt>
    <dgm:pt modelId="{2750D8A4-BDF5-4CD0-B2EF-8FE00AD03AF7}" type="pres">
      <dgm:prSet presAssocID="{604E1F70-CACA-4963-8EF7-DC8737FFC4DC}" presName="accentRepeatNode" presStyleLbl="solidFgAcc1" presStyleIdx="0" presStyleCnt="4"/>
      <dgm:spPr/>
    </dgm:pt>
    <dgm:pt modelId="{AC2939EF-8625-4C16-95D7-CF169B326A6D}" type="pres">
      <dgm:prSet presAssocID="{24B98CB2-BCCF-483A-BF69-40A3F9619F87}" presName="text_2" presStyleLbl="node1" presStyleIdx="1" presStyleCnt="4" custLinFactNeighborX="-372" custLinFactNeighborY="-27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B19A8C-57E8-41BD-A4E0-C0C50EA11726}" type="pres">
      <dgm:prSet presAssocID="{24B98CB2-BCCF-483A-BF69-40A3F9619F87}" presName="accent_2" presStyleCnt="0"/>
      <dgm:spPr/>
    </dgm:pt>
    <dgm:pt modelId="{C6C9C329-A013-48B7-B782-FEA2615F1FFF}" type="pres">
      <dgm:prSet presAssocID="{24B98CB2-BCCF-483A-BF69-40A3F9619F87}" presName="accentRepeatNode" presStyleLbl="solidFgAcc1" presStyleIdx="1" presStyleCnt="4"/>
      <dgm:spPr/>
    </dgm:pt>
    <dgm:pt modelId="{2867B3B0-6730-4ECE-A71C-52D184A106B1}" type="pres">
      <dgm:prSet presAssocID="{FF465288-6801-4751-A272-8408033443CA}" presName="text_3" presStyleLbl="node1" presStyleIdx="2" presStyleCnt="4" custScaleY="158414" custLinFactNeighborX="-3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2FCEA-8295-4F41-A0DE-C334F5CA602A}" type="pres">
      <dgm:prSet presAssocID="{FF465288-6801-4751-A272-8408033443CA}" presName="accent_3" presStyleCnt="0"/>
      <dgm:spPr/>
    </dgm:pt>
    <dgm:pt modelId="{412158BF-F36D-448B-86E7-FECF14937F26}" type="pres">
      <dgm:prSet presAssocID="{FF465288-6801-4751-A272-8408033443CA}" presName="accentRepeatNode" presStyleLbl="solidFgAcc1" presStyleIdx="2" presStyleCnt="4"/>
      <dgm:spPr/>
    </dgm:pt>
    <dgm:pt modelId="{8CDB932B-79C6-41CB-A9D5-3899A1238597}" type="pres">
      <dgm:prSet presAssocID="{8BE73A73-E85D-4BC6-AFE7-7B9CD3B45AF1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8E2C26-E737-4A5E-B7C9-DDB6D945D43B}" type="pres">
      <dgm:prSet presAssocID="{8BE73A73-E85D-4BC6-AFE7-7B9CD3B45AF1}" presName="accent_4" presStyleCnt="0"/>
      <dgm:spPr/>
    </dgm:pt>
    <dgm:pt modelId="{EF0CA05A-57EB-4636-9F98-E82E2B3983BF}" type="pres">
      <dgm:prSet presAssocID="{8BE73A73-E85D-4BC6-AFE7-7B9CD3B45AF1}" presName="accentRepeatNode" presStyleLbl="solidFgAcc1" presStyleIdx="3" presStyleCnt="4"/>
      <dgm:spPr/>
    </dgm:pt>
  </dgm:ptLst>
  <dgm:cxnLst>
    <dgm:cxn modelId="{05D0F4D9-E0C2-4597-B9F7-32C819D7E85F}" type="presOf" srcId="{8BE73A73-E85D-4BC6-AFE7-7B9CD3B45AF1}" destId="{8CDB932B-79C6-41CB-A9D5-3899A1238597}" srcOrd="0" destOrd="0" presId="urn:microsoft.com/office/officeart/2008/layout/VerticalCurvedList"/>
    <dgm:cxn modelId="{EFD8375A-DBD8-492C-9E93-247049F3A8A5}" srcId="{11ECC5DD-D670-437D-998F-FF4A36AF6205}" destId="{24B98CB2-BCCF-483A-BF69-40A3F9619F87}" srcOrd="1" destOrd="0" parTransId="{EEF68506-9393-4502-BF85-9E8C79DA7AB0}" sibTransId="{DA0CACA1-0B14-41F5-9F5C-2F1665ABDB9D}"/>
    <dgm:cxn modelId="{7CDE40F0-4FF2-481C-BE78-A5B3E688516B}" srcId="{11ECC5DD-D670-437D-998F-FF4A36AF6205}" destId="{8BE73A73-E85D-4BC6-AFE7-7B9CD3B45AF1}" srcOrd="3" destOrd="0" parTransId="{34F786CF-E16B-4D54-B4F6-331AB25BF81C}" sibTransId="{86E30228-FAAF-49C7-BEF5-A0C3876AF9D8}"/>
    <dgm:cxn modelId="{3C72F767-1240-4AE4-805A-600958F9D47E}" type="presOf" srcId="{11ECC5DD-D670-437D-998F-FF4A36AF6205}" destId="{ADF9A6FA-411F-4173-9878-B36E2326CB8C}" srcOrd="0" destOrd="0" presId="urn:microsoft.com/office/officeart/2008/layout/VerticalCurvedList"/>
    <dgm:cxn modelId="{6027A9F1-5DC8-4659-924D-283816C0A22E}" srcId="{11ECC5DD-D670-437D-998F-FF4A36AF6205}" destId="{FF465288-6801-4751-A272-8408033443CA}" srcOrd="2" destOrd="0" parTransId="{FCA211FF-B7DA-4A19-93DB-55463AF00B87}" sibTransId="{4455E4B4-8553-4753-8109-9AC54BB5D52A}"/>
    <dgm:cxn modelId="{0B884485-8E30-4B74-86EC-016DF400D604}" type="presOf" srcId="{FF465288-6801-4751-A272-8408033443CA}" destId="{2867B3B0-6730-4ECE-A71C-52D184A106B1}" srcOrd="0" destOrd="0" presId="urn:microsoft.com/office/officeart/2008/layout/VerticalCurvedList"/>
    <dgm:cxn modelId="{3980CE4E-D784-4E11-8D68-2E2E17432724}" type="presOf" srcId="{604E1F70-CACA-4963-8EF7-DC8737FFC4DC}" destId="{C0E96185-3044-4B7B-93DE-2217D8569CF1}" srcOrd="0" destOrd="0" presId="urn:microsoft.com/office/officeart/2008/layout/VerticalCurvedList"/>
    <dgm:cxn modelId="{57DE90F9-A4B5-4E40-87D6-C12115E28136}" type="presOf" srcId="{1499FC9B-8B28-4596-9C3F-BA9498FD61D0}" destId="{89BBA40D-87D3-48B7-9F73-25A44AB513F8}" srcOrd="0" destOrd="0" presId="urn:microsoft.com/office/officeart/2008/layout/VerticalCurvedList"/>
    <dgm:cxn modelId="{64AC5285-CFA4-4AF0-99F6-8AEA33253FCA}" type="presOf" srcId="{24B98CB2-BCCF-483A-BF69-40A3F9619F87}" destId="{AC2939EF-8625-4C16-95D7-CF169B326A6D}" srcOrd="0" destOrd="0" presId="urn:microsoft.com/office/officeart/2008/layout/VerticalCurvedList"/>
    <dgm:cxn modelId="{E0FD5E95-3D69-4893-9A82-5A42D7624A68}" srcId="{11ECC5DD-D670-437D-998F-FF4A36AF6205}" destId="{604E1F70-CACA-4963-8EF7-DC8737FFC4DC}" srcOrd="0" destOrd="0" parTransId="{90E13510-A74D-4A58-899D-15ABEA87BF0D}" sibTransId="{1499FC9B-8B28-4596-9C3F-BA9498FD61D0}"/>
    <dgm:cxn modelId="{FEDA2091-A9B5-4916-8B13-7835255446D0}" type="presParOf" srcId="{ADF9A6FA-411F-4173-9878-B36E2326CB8C}" destId="{072D5B49-FE16-48EE-A335-6EDB08C1AC1B}" srcOrd="0" destOrd="0" presId="urn:microsoft.com/office/officeart/2008/layout/VerticalCurvedList"/>
    <dgm:cxn modelId="{04C48446-8B3F-4F78-AE2C-8823B5AC6757}" type="presParOf" srcId="{072D5B49-FE16-48EE-A335-6EDB08C1AC1B}" destId="{DF8B8DE8-3DE5-47AD-8D3D-62FA842C742C}" srcOrd="0" destOrd="0" presId="urn:microsoft.com/office/officeart/2008/layout/VerticalCurvedList"/>
    <dgm:cxn modelId="{FB408AE1-7AA0-43EB-A594-DB0D35EA673B}" type="presParOf" srcId="{DF8B8DE8-3DE5-47AD-8D3D-62FA842C742C}" destId="{57BB8FB1-5F35-4CDC-9549-740E17CA56E8}" srcOrd="0" destOrd="0" presId="urn:microsoft.com/office/officeart/2008/layout/VerticalCurvedList"/>
    <dgm:cxn modelId="{1B6705D5-CB96-4127-AB95-DB50A998EAC2}" type="presParOf" srcId="{DF8B8DE8-3DE5-47AD-8D3D-62FA842C742C}" destId="{89BBA40D-87D3-48B7-9F73-25A44AB513F8}" srcOrd="1" destOrd="0" presId="urn:microsoft.com/office/officeart/2008/layout/VerticalCurvedList"/>
    <dgm:cxn modelId="{4C63E284-A711-4349-85C2-362774782691}" type="presParOf" srcId="{DF8B8DE8-3DE5-47AD-8D3D-62FA842C742C}" destId="{5E90CB1D-8CF7-4E03-8EBF-D2B5EDDBD495}" srcOrd="2" destOrd="0" presId="urn:microsoft.com/office/officeart/2008/layout/VerticalCurvedList"/>
    <dgm:cxn modelId="{0A107262-EEE8-4940-BBEA-DECE026650D5}" type="presParOf" srcId="{DF8B8DE8-3DE5-47AD-8D3D-62FA842C742C}" destId="{AB77E522-18B1-439E-9075-1A6FD6D93155}" srcOrd="3" destOrd="0" presId="urn:microsoft.com/office/officeart/2008/layout/VerticalCurvedList"/>
    <dgm:cxn modelId="{9EED90B4-C633-4541-8980-F6B3C3601D63}" type="presParOf" srcId="{072D5B49-FE16-48EE-A335-6EDB08C1AC1B}" destId="{C0E96185-3044-4B7B-93DE-2217D8569CF1}" srcOrd="1" destOrd="0" presId="urn:microsoft.com/office/officeart/2008/layout/VerticalCurvedList"/>
    <dgm:cxn modelId="{93EF0AD0-BE0F-4BAC-9D6D-4905F3D5C275}" type="presParOf" srcId="{072D5B49-FE16-48EE-A335-6EDB08C1AC1B}" destId="{352C58EC-B6AB-4801-B879-30DCBA094C99}" srcOrd="2" destOrd="0" presId="urn:microsoft.com/office/officeart/2008/layout/VerticalCurvedList"/>
    <dgm:cxn modelId="{38609D6A-499C-4B3A-8CDA-75638C01989B}" type="presParOf" srcId="{352C58EC-B6AB-4801-B879-30DCBA094C99}" destId="{2750D8A4-BDF5-4CD0-B2EF-8FE00AD03AF7}" srcOrd="0" destOrd="0" presId="urn:microsoft.com/office/officeart/2008/layout/VerticalCurvedList"/>
    <dgm:cxn modelId="{6939B8E7-E41F-46AB-A6DD-FF7B10F6A8D5}" type="presParOf" srcId="{072D5B49-FE16-48EE-A335-6EDB08C1AC1B}" destId="{AC2939EF-8625-4C16-95D7-CF169B326A6D}" srcOrd="3" destOrd="0" presId="urn:microsoft.com/office/officeart/2008/layout/VerticalCurvedList"/>
    <dgm:cxn modelId="{C45E0BAA-1F3E-4D84-BB09-EAA7AD371BE9}" type="presParOf" srcId="{072D5B49-FE16-48EE-A335-6EDB08C1AC1B}" destId="{28B19A8C-57E8-41BD-A4E0-C0C50EA11726}" srcOrd="4" destOrd="0" presId="urn:microsoft.com/office/officeart/2008/layout/VerticalCurvedList"/>
    <dgm:cxn modelId="{0A963242-1BF2-4CB6-826E-E5072F1D107D}" type="presParOf" srcId="{28B19A8C-57E8-41BD-A4E0-C0C50EA11726}" destId="{C6C9C329-A013-48B7-B782-FEA2615F1FFF}" srcOrd="0" destOrd="0" presId="urn:microsoft.com/office/officeart/2008/layout/VerticalCurvedList"/>
    <dgm:cxn modelId="{DF3D43C6-2328-42FE-9F5F-DBB5E4956F95}" type="presParOf" srcId="{072D5B49-FE16-48EE-A335-6EDB08C1AC1B}" destId="{2867B3B0-6730-4ECE-A71C-52D184A106B1}" srcOrd="5" destOrd="0" presId="urn:microsoft.com/office/officeart/2008/layout/VerticalCurvedList"/>
    <dgm:cxn modelId="{1E7562F0-D4B9-4DFE-AEF2-E73CFAD0EF29}" type="presParOf" srcId="{072D5B49-FE16-48EE-A335-6EDB08C1AC1B}" destId="{DAE2FCEA-8295-4F41-A0DE-C334F5CA602A}" srcOrd="6" destOrd="0" presId="urn:microsoft.com/office/officeart/2008/layout/VerticalCurvedList"/>
    <dgm:cxn modelId="{3E07B884-CF2A-4283-8CD2-BE5AD4F68C00}" type="presParOf" srcId="{DAE2FCEA-8295-4F41-A0DE-C334F5CA602A}" destId="{412158BF-F36D-448B-86E7-FECF14937F26}" srcOrd="0" destOrd="0" presId="urn:microsoft.com/office/officeart/2008/layout/VerticalCurvedList"/>
    <dgm:cxn modelId="{F15A9EFC-BD53-40C5-BB03-4A0057C6EB16}" type="presParOf" srcId="{072D5B49-FE16-48EE-A335-6EDB08C1AC1B}" destId="{8CDB932B-79C6-41CB-A9D5-3899A1238597}" srcOrd="7" destOrd="0" presId="urn:microsoft.com/office/officeart/2008/layout/VerticalCurvedList"/>
    <dgm:cxn modelId="{95EC47E9-4BE0-41CE-A598-9EF254093CCE}" type="presParOf" srcId="{072D5B49-FE16-48EE-A335-6EDB08C1AC1B}" destId="{498E2C26-E737-4A5E-B7C9-DDB6D945D43B}" srcOrd="8" destOrd="0" presId="urn:microsoft.com/office/officeart/2008/layout/VerticalCurvedList"/>
    <dgm:cxn modelId="{324213A6-362B-409E-8EAD-6F0DE9F70F56}" type="presParOf" srcId="{498E2C26-E737-4A5E-B7C9-DDB6D945D43B}" destId="{EF0CA05A-57EB-4636-9F98-E82E2B3983B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4D5DAAE-0BE8-43DF-AAF0-36A55EDCE765}" type="doc">
      <dgm:prSet loTypeId="urn:microsoft.com/office/officeart/2005/8/layout/hList3" loCatId="list" qsTypeId="urn:microsoft.com/office/officeart/2005/8/quickstyle/simple2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9AB40226-07CC-4606-8773-8C18520C6C44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accent3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Санкции за нарушение сторонами своих прав и обязанностей предусмотренных процессуальным законодательством</a:t>
          </a:r>
          <a:endParaRPr lang="ru-RU" sz="3200" b="1" dirty="0">
            <a:solidFill>
              <a:schemeClr val="accent3">
                <a:lumMod val="1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E67221-A32F-4AA8-97C3-F7D341FFDDEF}" type="parTrans" cxnId="{99AAF659-57E2-4269-8105-8F3B8E070A29}">
      <dgm:prSet/>
      <dgm:spPr/>
      <dgm:t>
        <a:bodyPr/>
        <a:lstStyle/>
        <a:p>
          <a:endParaRPr lang="ru-RU"/>
        </a:p>
      </dgm:t>
    </dgm:pt>
    <dgm:pt modelId="{F9238A87-49E5-436E-BA8D-D44BC923ABF0}" type="sibTrans" cxnId="{99AAF659-57E2-4269-8105-8F3B8E070A29}">
      <dgm:prSet/>
      <dgm:spPr/>
      <dgm:t>
        <a:bodyPr/>
        <a:lstStyle/>
        <a:p>
          <a:endParaRPr lang="ru-RU"/>
        </a:p>
      </dgm:t>
    </dgm:pt>
    <dgm:pt modelId="{D1A4415F-3F50-4379-9977-86CC5F5B0414}">
      <dgm:prSet phldrT="[Текст]" custT="1"/>
      <dgm:spPr/>
      <dgm:t>
        <a:bodyPr/>
        <a:lstStyle/>
        <a:p>
          <a:pPr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u="sng" dirty="0" smtClean="0">
              <a:solidFill>
                <a:schemeClr val="accent3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ГПК РФ</a:t>
          </a:r>
        </a:p>
        <a:p>
          <a:pPr marL="0" marR="0" indent="36000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chemeClr val="accent3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часть 3 статьи 150 </a:t>
          </a:r>
        </a:p>
        <a:p>
          <a:pPr indent="360000" algn="just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dirty="0" smtClean="0">
              <a:solidFill>
                <a:schemeClr val="accent3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случае систематического противодействия стороны своевременной подготовке дела к судебному разбирательству судья может взыскать в пользу другой стороны компенсацию за фактическую потерю времени по правилам, установленным статьей 99 ГПК</a:t>
          </a:r>
          <a:endParaRPr lang="ru-RU" sz="1800" dirty="0">
            <a:solidFill>
              <a:schemeClr val="accent3">
                <a:lumMod val="1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040771C-C062-4D5D-837E-23D60D7A7C10}" type="parTrans" cxnId="{B06D535F-DDB7-45D5-978C-8645D924505F}">
      <dgm:prSet/>
      <dgm:spPr/>
      <dgm:t>
        <a:bodyPr/>
        <a:lstStyle/>
        <a:p>
          <a:endParaRPr lang="ru-RU"/>
        </a:p>
      </dgm:t>
    </dgm:pt>
    <dgm:pt modelId="{7B2C774E-6B47-45A1-AE83-360D881B754E}" type="sibTrans" cxnId="{B06D535F-DDB7-45D5-978C-8645D924505F}">
      <dgm:prSet/>
      <dgm:spPr/>
      <dgm:t>
        <a:bodyPr/>
        <a:lstStyle/>
        <a:p>
          <a:endParaRPr lang="ru-RU"/>
        </a:p>
      </dgm:t>
    </dgm:pt>
    <dgm:pt modelId="{45BF8A4F-196B-4125-8966-5589A53223CF}">
      <dgm:prSet phldrT="[Текст]" custT="1"/>
      <dgm:spPr/>
      <dgm:t>
        <a:bodyPr/>
        <a:lstStyle/>
        <a:p>
          <a:pPr algn="ctr"/>
          <a:r>
            <a:rPr lang="ru-RU" sz="4400" b="1" u="sng" dirty="0" smtClean="0">
              <a:solidFill>
                <a:schemeClr val="accent3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АПК РФ</a:t>
          </a:r>
        </a:p>
        <a:p>
          <a:pPr indent="360000" algn="l"/>
          <a:r>
            <a:rPr lang="ru-RU" sz="2400" b="1" dirty="0" smtClean="0">
              <a:solidFill>
                <a:schemeClr val="accent3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1) Часть 4 статьи 131 </a:t>
          </a:r>
        </a:p>
        <a:p>
          <a:pPr indent="360000" algn="l"/>
          <a:r>
            <a:rPr lang="ru-RU" sz="1800" dirty="0" smtClean="0">
              <a:solidFill>
                <a:schemeClr val="accent3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 случае если в установленный судом срок не представлен отзыв на исковое заявление, арбитражный суд может отнести на ответчика </a:t>
          </a:r>
          <a:r>
            <a:rPr lang="ru-RU" sz="1800" b="1" u="sng" dirty="0" smtClean="0">
              <a:solidFill>
                <a:schemeClr val="accent3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судебные расходы </a:t>
          </a:r>
          <a:r>
            <a:rPr lang="ru-RU" sz="1800" dirty="0" smtClean="0">
              <a:solidFill>
                <a:schemeClr val="accent3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независимо от результатов рассмотрения дела в соответствии с частью 2 статьи 111 настоящего Кодекса.</a:t>
          </a:r>
        </a:p>
        <a:p>
          <a:pPr indent="360000" algn="l"/>
          <a:r>
            <a:rPr lang="ru-RU" sz="2400" b="1" dirty="0" smtClean="0">
              <a:solidFill>
                <a:schemeClr val="accent3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2) Часть 5 статьи 65</a:t>
          </a:r>
        </a:p>
        <a:p>
          <a:pPr indent="360000" algn="l"/>
          <a:r>
            <a:rPr lang="ru-RU" sz="1800" dirty="0" smtClean="0">
              <a:solidFill>
                <a:schemeClr val="accent3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случае, если доказательства представлены с нарушением порядка и срока представления доказательств, арбитражный суд вправе отнести на лицо, участвующее в деле и допустившее такие нарушения, судебные расходы независимо от результатов рассмотрения дела в соответствии с частью 2 статьи 111 АПК РФ.</a:t>
          </a:r>
          <a:endParaRPr lang="ru-RU" sz="1800" dirty="0">
            <a:solidFill>
              <a:schemeClr val="accent3">
                <a:lumMod val="1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606C5A-79C8-43D0-815A-B7855F73510B}" type="parTrans" cxnId="{D073CD88-917B-4955-A612-348C3B389375}">
      <dgm:prSet/>
      <dgm:spPr/>
      <dgm:t>
        <a:bodyPr/>
        <a:lstStyle/>
        <a:p>
          <a:endParaRPr lang="ru-RU"/>
        </a:p>
      </dgm:t>
    </dgm:pt>
    <dgm:pt modelId="{1C958EC0-4412-4319-8930-1BEE0AB78BD2}" type="sibTrans" cxnId="{D073CD88-917B-4955-A612-348C3B389375}">
      <dgm:prSet/>
      <dgm:spPr/>
      <dgm:t>
        <a:bodyPr/>
        <a:lstStyle/>
        <a:p>
          <a:endParaRPr lang="ru-RU"/>
        </a:p>
      </dgm:t>
    </dgm:pt>
    <dgm:pt modelId="{04721864-3DC9-4E2E-B861-57423422D28F}" type="pres">
      <dgm:prSet presAssocID="{44D5DAAE-0BE8-43DF-AAF0-36A55EDCE76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E08821-E0C9-483D-A4B7-4E2F5AF7A7CE}" type="pres">
      <dgm:prSet presAssocID="{9AB40226-07CC-4606-8773-8C18520C6C44}" presName="roof" presStyleLbl="dkBgShp" presStyleIdx="0" presStyleCnt="2" custScaleY="68051"/>
      <dgm:spPr/>
      <dgm:t>
        <a:bodyPr/>
        <a:lstStyle/>
        <a:p>
          <a:endParaRPr lang="ru-RU"/>
        </a:p>
      </dgm:t>
    </dgm:pt>
    <dgm:pt modelId="{7CDF9266-EBAC-42CF-84DC-E49B59A0E0AA}" type="pres">
      <dgm:prSet presAssocID="{9AB40226-07CC-4606-8773-8C18520C6C44}" presName="pillars" presStyleCnt="0"/>
      <dgm:spPr/>
      <dgm:t>
        <a:bodyPr/>
        <a:lstStyle/>
        <a:p>
          <a:endParaRPr lang="ru-RU"/>
        </a:p>
      </dgm:t>
    </dgm:pt>
    <dgm:pt modelId="{358ADEFF-5F63-4D54-886C-79613DF4B23C}" type="pres">
      <dgm:prSet presAssocID="{9AB40226-07CC-4606-8773-8C18520C6C44}" presName="pillar1" presStyleLbl="node1" presStyleIdx="0" presStyleCnt="2" custScaleX="46621" custScaleY="118274" custLinFactNeighborX="-477" custLinFactNeighborY="2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F63FD8-AB30-43EA-9603-09781F383FF8}" type="pres">
      <dgm:prSet presAssocID="{45BF8A4F-196B-4125-8966-5589A53223CF}" presName="pillarX" presStyleLbl="node1" presStyleIdx="1" presStyleCnt="2" custScaleY="114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5B2C41-7A32-43A1-B3D3-516ADCAE14AF}" type="pres">
      <dgm:prSet presAssocID="{9AB40226-07CC-4606-8773-8C18520C6C44}" presName="base" presStyleLbl="dkBgShp" presStyleIdx="1" presStyleCnt="2"/>
      <dgm:spPr/>
      <dgm:t>
        <a:bodyPr/>
        <a:lstStyle/>
        <a:p>
          <a:endParaRPr lang="ru-RU"/>
        </a:p>
      </dgm:t>
    </dgm:pt>
  </dgm:ptLst>
  <dgm:cxnLst>
    <dgm:cxn modelId="{CE92C41C-029D-4B94-8BFD-D29CCC843DD5}" type="presOf" srcId="{45BF8A4F-196B-4125-8966-5589A53223CF}" destId="{1AF63FD8-AB30-43EA-9603-09781F383FF8}" srcOrd="0" destOrd="0" presId="urn:microsoft.com/office/officeart/2005/8/layout/hList3"/>
    <dgm:cxn modelId="{B06D535F-DDB7-45D5-978C-8645D924505F}" srcId="{9AB40226-07CC-4606-8773-8C18520C6C44}" destId="{D1A4415F-3F50-4379-9977-86CC5F5B0414}" srcOrd="0" destOrd="0" parTransId="{B040771C-C062-4D5D-837E-23D60D7A7C10}" sibTransId="{7B2C774E-6B47-45A1-AE83-360D881B754E}"/>
    <dgm:cxn modelId="{51F4A8CD-D4A6-44D3-A696-BAE8E05FD89A}" type="presOf" srcId="{44D5DAAE-0BE8-43DF-AAF0-36A55EDCE765}" destId="{04721864-3DC9-4E2E-B861-57423422D28F}" srcOrd="0" destOrd="0" presId="urn:microsoft.com/office/officeart/2005/8/layout/hList3"/>
    <dgm:cxn modelId="{633A8301-D047-41A5-910D-E3C8528BAB4A}" type="presOf" srcId="{9AB40226-07CC-4606-8773-8C18520C6C44}" destId="{03E08821-E0C9-483D-A4B7-4E2F5AF7A7CE}" srcOrd="0" destOrd="0" presId="urn:microsoft.com/office/officeart/2005/8/layout/hList3"/>
    <dgm:cxn modelId="{99AAF659-57E2-4269-8105-8F3B8E070A29}" srcId="{44D5DAAE-0BE8-43DF-AAF0-36A55EDCE765}" destId="{9AB40226-07CC-4606-8773-8C18520C6C44}" srcOrd="0" destOrd="0" parTransId="{09E67221-A32F-4AA8-97C3-F7D341FFDDEF}" sibTransId="{F9238A87-49E5-436E-BA8D-D44BC923ABF0}"/>
    <dgm:cxn modelId="{F81163EE-2794-4AD7-A94E-D5E573C2F0A6}" type="presOf" srcId="{D1A4415F-3F50-4379-9977-86CC5F5B0414}" destId="{358ADEFF-5F63-4D54-886C-79613DF4B23C}" srcOrd="0" destOrd="0" presId="urn:microsoft.com/office/officeart/2005/8/layout/hList3"/>
    <dgm:cxn modelId="{D073CD88-917B-4955-A612-348C3B389375}" srcId="{9AB40226-07CC-4606-8773-8C18520C6C44}" destId="{45BF8A4F-196B-4125-8966-5589A53223CF}" srcOrd="1" destOrd="0" parTransId="{3C606C5A-79C8-43D0-815A-B7855F73510B}" sibTransId="{1C958EC0-4412-4319-8930-1BEE0AB78BD2}"/>
    <dgm:cxn modelId="{FBCFB286-4882-41D4-BF3E-3EECDCA5E21B}" type="presParOf" srcId="{04721864-3DC9-4E2E-B861-57423422D28F}" destId="{03E08821-E0C9-483D-A4B7-4E2F5AF7A7CE}" srcOrd="0" destOrd="0" presId="urn:microsoft.com/office/officeart/2005/8/layout/hList3"/>
    <dgm:cxn modelId="{6CEA8B16-6BDE-4BBA-88B4-EB3EACE2E4D8}" type="presParOf" srcId="{04721864-3DC9-4E2E-B861-57423422D28F}" destId="{7CDF9266-EBAC-42CF-84DC-E49B59A0E0AA}" srcOrd="1" destOrd="0" presId="urn:microsoft.com/office/officeart/2005/8/layout/hList3"/>
    <dgm:cxn modelId="{B46155DC-97A2-4610-9EDD-0D16012258B0}" type="presParOf" srcId="{7CDF9266-EBAC-42CF-84DC-E49B59A0E0AA}" destId="{358ADEFF-5F63-4D54-886C-79613DF4B23C}" srcOrd="0" destOrd="0" presId="urn:microsoft.com/office/officeart/2005/8/layout/hList3"/>
    <dgm:cxn modelId="{03B6D074-115B-43A6-99AD-6AE4647DFF86}" type="presParOf" srcId="{7CDF9266-EBAC-42CF-84DC-E49B59A0E0AA}" destId="{1AF63FD8-AB30-43EA-9603-09781F383FF8}" srcOrd="1" destOrd="0" presId="urn:microsoft.com/office/officeart/2005/8/layout/hList3"/>
    <dgm:cxn modelId="{CB070725-476F-40EE-B271-1E1CC475849D}" type="presParOf" srcId="{04721864-3DC9-4E2E-B861-57423422D28F}" destId="{295B2C41-7A32-43A1-B3D3-516ADCAE14A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553E68-0040-4C4A-AE99-6400BBBCC5D8}">
      <dsp:nvSpPr>
        <dsp:cNvPr id="0" name=""/>
        <dsp:cNvSpPr/>
      </dsp:nvSpPr>
      <dsp:spPr>
        <a:xfrm rot="5400000">
          <a:off x="5892851" y="-4448741"/>
          <a:ext cx="1460588" cy="106366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вред, причиненный гражданину или юридическому лицу в результате незаконных</a:t>
          </a:r>
          <a:r>
            <a:rPr lang="ru-RU" sz="2200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действий (бездействия) органов местного самоуправления либо должностных лиц этих органов, </a:t>
          </a:r>
          <a:r>
            <a:rPr lang="ru-RU" sz="22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том числе в результате издания </a:t>
          </a:r>
          <a:r>
            <a:rPr lang="ru-RU" sz="2200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соответствующего закону или иному правовому акту </a:t>
          </a:r>
          <a:r>
            <a:rPr lang="ru-RU" sz="22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акта органа местного </a:t>
          </a:r>
          <a:r>
            <a:rPr lang="ru-RU" sz="2200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самоуправления</a:t>
          </a:r>
          <a:endParaRPr lang="ru-RU" sz="2200" kern="12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304813" y="210597"/>
        <a:ext cx="10565364" cy="1317988"/>
      </dsp:txXfrm>
    </dsp:sp>
    <dsp:sp modelId="{5A85F952-587F-4103-9129-8F28FD172F85}">
      <dsp:nvSpPr>
        <dsp:cNvPr id="0" name=""/>
        <dsp:cNvSpPr/>
      </dsp:nvSpPr>
      <dsp:spPr>
        <a:xfrm>
          <a:off x="22738" y="3240"/>
          <a:ext cx="1303889" cy="174570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Статья 1069    ГК РФ</a:t>
          </a:r>
          <a:endParaRPr lang="ru-RU" sz="2400" b="1" kern="12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389" y="66891"/>
        <a:ext cx="1176587" cy="1618405"/>
      </dsp:txXfrm>
    </dsp:sp>
    <dsp:sp modelId="{D76C276B-49F1-4856-B64C-AA6CB851FD44}">
      <dsp:nvSpPr>
        <dsp:cNvPr id="0" name=""/>
        <dsp:cNvSpPr/>
      </dsp:nvSpPr>
      <dsp:spPr>
        <a:xfrm rot="5400000">
          <a:off x="6282541" y="-2320208"/>
          <a:ext cx="1470961" cy="984691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вред, причиненный незаконными действиями органов дознания, предварительно следствия, прокуратуры и суда</a:t>
          </a:r>
          <a:endParaRPr lang="ru-RU" sz="2800" kern="12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094566" y="1939573"/>
        <a:ext cx="9775105" cy="1327349"/>
      </dsp:txXfrm>
    </dsp:sp>
    <dsp:sp modelId="{FDF6BE71-8EFC-4BED-B700-55CACC01EE2F}">
      <dsp:nvSpPr>
        <dsp:cNvPr id="0" name=""/>
        <dsp:cNvSpPr/>
      </dsp:nvSpPr>
      <dsp:spPr>
        <a:xfrm>
          <a:off x="461" y="1910228"/>
          <a:ext cx="2093149" cy="147810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Статья 1070   ГК РФ</a:t>
          </a:r>
          <a:endParaRPr lang="ru-RU" sz="2400" b="1" kern="12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2616" y="1982383"/>
        <a:ext cx="1948839" cy="1333799"/>
      </dsp:txXfrm>
    </dsp:sp>
    <dsp:sp modelId="{AC14E696-EF2B-425B-BE4C-B6675725420B}">
      <dsp:nvSpPr>
        <dsp:cNvPr id="0" name=""/>
        <dsp:cNvSpPr/>
      </dsp:nvSpPr>
      <dsp:spPr>
        <a:xfrm rot="5400000">
          <a:off x="6493274" y="-153366"/>
          <a:ext cx="1783227" cy="911317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недостаточности денежных средств у учреждения ответственность несет собственник имущества учреждения (субсидиарная ответственность) 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b="1" kern="1200" dirty="0" smtClean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828298" y="3598660"/>
        <a:ext cx="9026129" cy="1609127"/>
      </dsp:txXfrm>
    </dsp:sp>
    <dsp:sp modelId="{FB67F89D-141C-474A-BDA5-10B8F5BF4D86}">
      <dsp:nvSpPr>
        <dsp:cNvPr id="0" name=""/>
        <dsp:cNvSpPr/>
      </dsp:nvSpPr>
      <dsp:spPr>
        <a:xfrm>
          <a:off x="0" y="3609345"/>
          <a:ext cx="2823942" cy="163577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>
            <a:spcBef>
              <a:spcPct val="0"/>
            </a:spcBef>
          </a:pPr>
          <a:endParaRPr lang="ru-RU" sz="2800" b="1" kern="1200" dirty="0" smtClean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>
            <a:spcBef>
              <a:spcPct val="0"/>
            </a:spcBef>
          </a:pPr>
          <a:r>
            <a:rPr lang="ru-RU" sz="28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Статья 120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ГК РФ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800" b="1" kern="12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852" y="3689197"/>
        <a:ext cx="2664238" cy="14760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6C276B-49F1-4856-B64C-AA6CB851FD44}">
      <dsp:nvSpPr>
        <dsp:cNvPr id="0" name=""/>
        <dsp:cNvSpPr/>
      </dsp:nvSpPr>
      <dsp:spPr>
        <a:xfrm rot="5400000">
          <a:off x="6006706" y="-2000535"/>
          <a:ext cx="2202131" cy="860021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Иные иски к публично-правовому образованию </a:t>
          </a:r>
          <a:r>
            <a:rPr lang="ru-RU" sz="2800" b="0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 взыскании денежных средств </a:t>
          </a:r>
          <a:r>
            <a:rPr lang="ru-RU" sz="28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 счет средств </a:t>
          </a:r>
          <a:r>
            <a:rPr lang="ru-RU" sz="28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казны</a:t>
          </a:r>
          <a:endParaRPr lang="ru-RU" sz="2800" kern="12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(например: требование ЖК РФ…) </a:t>
          </a:r>
          <a:endParaRPr lang="ru-RU" sz="2800" kern="12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807666" y="1306004"/>
        <a:ext cx="8492714" cy="1987133"/>
      </dsp:txXfrm>
    </dsp:sp>
    <dsp:sp modelId="{FDF6BE71-8EFC-4BED-B700-55CACC01EE2F}">
      <dsp:nvSpPr>
        <dsp:cNvPr id="0" name=""/>
        <dsp:cNvSpPr/>
      </dsp:nvSpPr>
      <dsp:spPr>
        <a:xfrm>
          <a:off x="12460" y="1166018"/>
          <a:ext cx="2818158" cy="23039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Статья 126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ГК РФ</a:t>
          </a:r>
          <a:endParaRPr lang="ru-RU" sz="3600" b="1" kern="12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4930" y="1278488"/>
        <a:ext cx="2593218" cy="20790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545435-55D5-41CF-AEB4-177990A3899D}">
      <dsp:nvSpPr>
        <dsp:cNvPr id="0" name=""/>
        <dsp:cNvSpPr/>
      </dsp:nvSpPr>
      <dsp:spPr>
        <a:xfrm>
          <a:off x="137" y="463"/>
          <a:ext cx="11523671" cy="12090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80000"/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alpha val="80000"/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3200" b="1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Органы, выступающие в судах от имени казны муниципального образования при возмещении вреда</a:t>
          </a:r>
        </a:p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3200" b="1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за ее счет (надлежащий ответчик):</a:t>
          </a:r>
          <a:endParaRPr lang="ru-RU" sz="3200" kern="1200" dirty="0">
            <a:solidFill>
              <a:schemeClr val="tx2">
                <a:lumMod val="1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548" y="35874"/>
        <a:ext cx="11452849" cy="1138204"/>
      </dsp:txXfrm>
    </dsp:sp>
    <dsp:sp modelId="{5A4CCA24-1D0B-4DDD-9C39-BBEDC961B250}">
      <dsp:nvSpPr>
        <dsp:cNvPr id="0" name=""/>
        <dsp:cNvSpPr/>
      </dsp:nvSpPr>
      <dsp:spPr>
        <a:xfrm>
          <a:off x="46475" y="1267163"/>
          <a:ext cx="5206360" cy="5889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Статья 1069 ГК РФ </a:t>
          </a:r>
          <a:endParaRPr lang="ru-RU" sz="2400" b="1" kern="1200" dirty="0">
            <a:solidFill>
              <a:schemeClr val="tx2">
                <a:lumMod val="1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726" y="1284414"/>
        <a:ext cx="5171858" cy="554484"/>
      </dsp:txXfrm>
    </dsp:sp>
    <dsp:sp modelId="{0A178749-AA6E-4B3C-A2EE-F96AEA765824}">
      <dsp:nvSpPr>
        <dsp:cNvPr id="0" name=""/>
        <dsp:cNvSpPr/>
      </dsp:nvSpPr>
      <dsp:spPr>
        <a:xfrm>
          <a:off x="80104" y="2342857"/>
          <a:ext cx="2539692" cy="37007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sng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Суд общей юрисдикции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случае причинения вреда </a:t>
          </a:r>
          <a:r>
            <a:rPr lang="ru-RU" sz="1800" b="1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результате незаконных действий (бездействий) ОМСУ </a:t>
          </a:r>
          <a:r>
            <a:rPr lang="ru-RU" sz="1800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либо должностных лиц этих органов </a:t>
          </a:r>
          <a:r>
            <a:rPr lang="ru-RU" sz="1800" b="1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 имени казны</a:t>
          </a:r>
          <a:r>
            <a:rPr lang="ru-RU" sz="1800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выступает соответствующий </a:t>
          </a:r>
          <a:r>
            <a:rPr lang="ru-RU" sz="1800" b="1" u="sng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финансовый орган – Департамент финансов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(ст. 1071 ГК РФ)</a:t>
          </a:r>
          <a:endParaRPr lang="ru-RU" sz="1800" kern="1200" dirty="0">
            <a:solidFill>
              <a:schemeClr val="tx2">
                <a:lumMod val="1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4489" y="2417242"/>
        <a:ext cx="2390922" cy="3551971"/>
      </dsp:txXfrm>
    </dsp:sp>
    <dsp:sp modelId="{F1A887BE-63E9-4C1C-8651-E52B16D8D391}">
      <dsp:nvSpPr>
        <dsp:cNvPr id="0" name=""/>
        <dsp:cNvSpPr/>
      </dsp:nvSpPr>
      <dsp:spPr>
        <a:xfrm>
          <a:off x="2679606" y="2374694"/>
          <a:ext cx="2539692" cy="36281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sng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Арбитражный суд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случае причинения вреда в </a:t>
          </a:r>
          <a:r>
            <a:rPr lang="ru-RU" sz="1600" b="1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результате незаконных действий </a:t>
          </a:r>
          <a:r>
            <a:rPr lang="ru-RU" sz="1600" b="0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(бездействия) </a:t>
          </a:r>
          <a:r>
            <a:rPr lang="ru-RU" sz="1600" b="1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ОМСУ </a:t>
          </a:r>
          <a:r>
            <a:rPr lang="ru-RU" sz="1600" b="0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либо должностных лиц этих органов от имени казны выступает </a:t>
          </a:r>
          <a:r>
            <a:rPr lang="ru-RU" sz="1600" b="1" u="sng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соответствующий </a:t>
          </a:r>
          <a:r>
            <a:rPr lang="ru-RU" sz="1600" b="0" u="none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ГРБС (чьими действиями причинен вред</a:t>
          </a:r>
          <a:r>
            <a:rPr lang="ru-RU" sz="1600" b="0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(ч. 3 ст. 158 БК РФ, постановление Пленума ВАС РФ от 22.06.2006 № </a:t>
          </a:r>
          <a:r>
            <a:rPr lang="ru-RU" sz="1600" b="0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21, 23 </a:t>
          </a:r>
          <a:r>
            <a:rPr lang="ru-RU" sz="1600" b="0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«О некоторых вопросах применения арбитражными судами норм БК РФ»)</a:t>
          </a:r>
          <a:endParaRPr lang="ru-RU" sz="1600" kern="1200" dirty="0">
            <a:solidFill>
              <a:schemeClr val="tx2">
                <a:lumMod val="1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53991" y="2449079"/>
        <a:ext cx="2390922" cy="3479355"/>
      </dsp:txXfrm>
    </dsp:sp>
    <dsp:sp modelId="{BF6DA9BC-C9CE-40CE-BAA9-B5B4D4A8D1D5}">
      <dsp:nvSpPr>
        <dsp:cNvPr id="0" name=""/>
        <dsp:cNvSpPr/>
      </dsp:nvSpPr>
      <dsp:spPr>
        <a:xfrm>
          <a:off x="5484649" y="1268967"/>
          <a:ext cx="3317257" cy="6518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Статья 120 ГК РФ</a:t>
          </a:r>
          <a:endParaRPr lang="ru-RU" sz="2000" b="1" kern="1200" dirty="0">
            <a:solidFill>
              <a:schemeClr val="tx2">
                <a:lumMod val="1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03741" y="1288059"/>
        <a:ext cx="3279073" cy="613663"/>
      </dsp:txXfrm>
    </dsp:sp>
    <dsp:sp modelId="{24DF4AA4-6516-4C4B-936F-874EB0C72A81}">
      <dsp:nvSpPr>
        <dsp:cNvPr id="0" name=""/>
        <dsp:cNvSpPr/>
      </dsp:nvSpPr>
      <dsp:spPr>
        <a:xfrm>
          <a:off x="5508423" y="2154535"/>
          <a:ext cx="3304318" cy="42462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2">
                  <a:lumMod val="10000"/>
                </a:schemeClr>
              </a:solidFill>
            </a:rPr>
            <a:t>.</a:t>
          </a:r>
          <a:r>
            <a:rPr lang="ru-RU" sz="2000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</a:t>
          </a: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случае недостаточности денежных средств у учреждения ответственность несет </a:t>
          </a:r>
          <a:r>
            <a:rPr lang="ru-RU" sz="2000" b="1" u="sng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собственник имущества учреждения (ПКГО)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(ЛЮБОЙ ОРГАН ОМСУ представляет интересы ППО) </a:t>
          </a: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(субсидиарная ответственность)</a:t>
          </a:r>
          <a:endParaRPr lang="ru-RU" sz="1800" kern="12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ru-RU" sz="1800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пост.Пленума</a:t>
          </a:r>
          <a:r>
            <a:rPr lang="ru-RU" sz="18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ВАС РФ от 22.06.2006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№ 21, от 22.06.2006 № 23)</a:t>
          </a:r>
          <a:endParaRPr lang="ru-RU" sz="18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05203" y="2251315"/>
        <a:ext cx="3110758" cy="4052703"/>
      </dsp:txXfrm>
    </dsp:sp>
    <dsp:sp modelId="{AEFF85FA-E895-4B83-8D84-88685E49C936}">
      <dsp:nvSpPr>
        <dsp:cNvPr id="0" name=""/>
        <dsp:cNvSpPr/>
      </dsp:nvSpPr>
      <dsp:spPr>
        <a:xfrm>
          <a:off x="8951220" y="1285961"/>
          <a:ext cx="2549637" cy="625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№ 68-ФЗ </a:t>
          </a:r>
          <a:endParaRPr lang="ru-RU" sz="2000" b="1" kern="1200" dirty="0">
            <a:solidFill>
              <a:schemeClr val="tx2">
                <a:lumMod val="1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969553" y="1304294"/>
        <a:ext cx="2512971" cy="589253"/>
      </dsp:txXfrm>
    </dsp:sp>
    <dsp:sp modelId="{39774DCF-093B-451F-9AEE-656B9B2E5CDF}">
      <dsp:nvSpPr>
        <dsp:cNvPr id="0" name=""/>
        <dsp:cNvSpPr/>
      </dsp:nvSpPr>
      <dsp:spPr>
        <a:xfrm>
          <a:off x="8921089" y="2320427"/>
          <a:ext cx="2539692" cy="39059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</a:t>
          </a:r>
          <a:r>
            <a:rPr lang="ru-RU" sz="2400" b="1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случае присуждения компенсации за нарушение права </a:t>
          </a:r>
          <a:r>
            <a:rPr lang="ru-RU" sz="2400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исполнение судебного акта в разумный срок –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 smtClean="0">
            <a:solidFill>
              <a:schemeClr val="tx2">
                <a:lumMod val="1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b="1" u="sng" kern="12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Департамент финансов</a:t>
          </a:r>
          <a:endParaRPr lang="ru-RU" sz="2400" b="1" u="sng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8995474" y="2394812"/>
        <a:ext cx="2390922" cy="37571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41FE0C-22D8-4D30-8955-C18EA100566F}">
      <dsp:nvSpPr>
        <dsp:cNvPr id="0" name=""/>
        <dsp:cNvSpPr/>
      </dsp:nvSpPr>
      <dsp:spPr>
        <a:xfrm>
          <a:off x="411" y="120011"/>
          <a:ext cx="5073681" cy="1268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Суд общей юрисдикции</a:t>
          </a:r>
          <a:endParaRPr lang="ru-RU" sz="4800" b="1" kern="12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562" y="157162"/>
        <a:ext cx="4999379" cy="1194118"/>
      </dsp:txXfrm>
    </dsp:sp>
    <dsp:sp modelId="{4ADAFE40-93B7-44A2-A267-CD579B6B618D}">
      <dsp:nvSpPr>
        <dsp:cNvPr id="0" name=""/>
        <dsp:cNvSpPr/>
      </dsp:nvSpPr>
      <dsp:spPr>
        <a:xfrm rot="5400000">
          <a:off x="2426265" y="1499418"/>
          <a:ext cx="221973" cy="22197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CADC85-5FC5-4A0A-9A6A-721FDC5ADE6B}">
      <dsp:nvSpPr>
        <dsp:cNvPr id="0" name=""/>
        <dsp:cNvSpPr/>
      </dsp:nvSpPr>
      <dsp:spPr>
        <a:xfrm>
          <a:off x="411" y="1832378"/>
          <a:ext cx="5073681" cy="294103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200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Взыскать  с </a:t>
          </a:r>
          <a:r>
            <a:rPr lang="ru-RU" sz="32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Департамента финансов </a:t>
          </a:r>
          <a:r>
            <a:rPr lang="ru-RU" sz="3200" b="0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 счет средств </a:t>
          </a:r>
          <a:r>
            <a:rPr lang="ru-RU" sz="32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казны ПКГО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3200" b="1" kern="1200" dirty="0" smtClean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200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(указывается сумма возмещения вреда)</a:t>
          </a:r>
          <a:endParaRPr lang="ru-RU" sz="3200" kern="12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551" y="1918518"/>
        <a:ext cx="4901401" cy="2768755"/>
      </dsp:txXfrm>
    </dsp:sp>
    <dsp:sp modelId="{37B08040-DE64-48CA-8AF4-AE1C6C64F968}">
      <dsp:nvSpPr>
        <dsp:cNvPr id="0" name=""/>
        <dsp:cNvSpPr/>
      </dsp:nvSpPr>
      <dsp:spPr>
        <a:xfrm>
          <a:off x="5784407" y="120011"/>
          <a:ext cx="5073681" cy="1268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Арбитражный суд</a:t>
          </a:r>
          <a:endParaRPr lang="ru-RU" sz="4800" b="1" kern="12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21558" y="157162"/>
        <a:ext cx="4999379" cy="1194118"/>
      </dsp:txXfrm>
    </dsp:sp>
    <dsp:sp modelId="{B29DB144-FE43-495A-AFB5-AF8D10D0DC6B}">
      <dsp:nvSpPr>
        <dsp:cNvPr id="0" name=""/>
        <dsp:cNvSpPr/>
      </dsp:nvSpPr>
      <dsp:spPr>
        <a:xfrm rot="5799292">
          <a:off x="8115300" y="1490246"/>
          <a:ext cx="214245" cy="22197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A136CE-D2A8-4070-8EF3-B41C5B6C2113}">
      <dsp:nvSpPr>
        <dsp:cNvPr id="0" name=""/>
        <dsp:cNvSpPr/>
      </dsp:nvSpPr>
      <dsp:spPr>
        <a:xfrm>
          <a:off x="5471260" y="1814035"/>
          <a:ext cx="5073681" cy="32482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600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Взыскать </a:t>
          </a:r>
          <a:r>
            <a:rPr lang="ru-RU" sz="36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казны ПКГО </a:t>
          </a:r>
          <a:r>
            <a:rPr lang="ru-RU" sz="3600" u="sng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лице </a:t>
          </a:r>
          <a:r>
            <a:rPr lang="ru-RU" sz="3600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ГРБС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600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(указывается сумма возмещения вреда)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6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Исполняется ДФ</a:t>
          </a:r>
          <a:endParaRPr lang="ru-RU" sz="3600" b="1" kern="12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66398" y="1909173"/>
        <a:ext cx="4883405" cy="30579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B08040-DE64-48CA-8AF4-AE1C6C64F968}">
      <dsp:nvSpPr>
        <dsp:cNvPr id="0" name=""/>
        <dsp:cNvSpPr/>
      </dsp:nvSpPr>
      <dsp:spPr>
        <a:xfrm>
          <a:off x="1528762" y="510619"/>
          <a:ext cx="7800975" cy="719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Арбитражный суд</a:t>
          </a:r>
          <a:endParaRPr lang="ru-RU" sz="4800" b="1" kern="12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49834" y="531691"/>
        <a:ext cx="7758831" cy="677320"/>
      </dsp:txXfrm>
    </dsp:sp>
    <dsp:sp modelId="{B29DB144-FE43-495A-AFB5-AF8D10D0DC6B}">
      <dsp:nvSpPr>
        <dsp:cNvPr id="0" name=""/>
        <dsp:cNvSpPr/>
      </dsp:nvSpPr>
      <dsp:spPr>
        <a:xfrm rot="5389767">
          <a:off x="5171379" y="1293369"/>
          <a:ext cx="519275" cy="341292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A136CE-D2A8-4070-8EF3-B41C5B6C2113}">
      <dsp:nvSpPr>
        <dsp:cNvPr id="0" name=""/>
        <dsp:cNvSpPr/>
      </dsp:nvSpPr>
      <dsp:spPr>
        <a:xfrm>
          <a:off x="13194" y="1697948"/>
          <a:ext cx="10845305" cy="277736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</a:pPr>
          <a:r>
            <a:rPr lang="ru-RU" sz="4400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Если написано: «Взыскать </a:t>
          </a:r>
          <a:r>
            <a:rPr lang="ru-RU" sz="44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ПКГО </a:t>
          </a:r>
          <a:r>
            <a:rPr lang="ru-RU" sz="4400" u="sng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лице </a:t>
          </a:r>
          <a:r>
            <a:rPr lang="ru-RU" sz="4400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ГРБС …», то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</a:pPr>
          <a:endParaRPr lang="ru-RU" sz="4400" kern="1200" dirty="0" smtClean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955800">
            <a:lnSpc>
              <a:spcPct val="90000"/>
            </a:lnSpc>
            <a:spcBef>
              <a:spcPct val="0"/>
            </a:spcBef>
          </a:pPr>
          <a:r>
            <a:rPr lang="ru-RU" sz="4400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(указывается сумма возмещения вреда)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4400" b="1" kern="1200" dirty="0" smtClean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исполняется ДФ</a:t>
          </a:r>
          <a:endParaRPr lang="ru-RU" sz="4400" b="1" kern="1200" dirty="0">
            <a:solidFill>
              <a:schemeClr val="accent3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540" y="1779294"/>
        <a:ext cx="10682613" cy="26146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BBA40D-87D3-48B7-9F73-25A44AB513F8}">
      <dsp:nvSpPr>
        <dsp:cNvPr id="0" name=""/>
        <dsp:cNvSpPr/>
      </dsp:nvSpPr>
      <dsp:spPr>
        <a:xfrm>
          <a:off x="-6792396" y="-1038571"/>
          <a:ext cx="8083953" cy="8083953"/>
        </a:xfrm>
        <a:prstGeom prst="blockArc">
          <a:avLst>
            <a:gd name="adj1" fmla="val 18900000"/>
            <a:gd name="adj2" fmla="val 2700000"/>
            <a:gd name="adj3" fmla="val 267"/>
          </a:avLst>
        </a:prstGeom>
        <a:noFill/>
        <a:ln w="15875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E96185-3044-4B7B-93DE-2217D8569CF1}">
      <dsp:nvSpPr>
        <dsp:cNvPr id="0" name=""/>
        <dsp:cNvSpPr/>
      </dsp:nvSpPr>
      <dsp:spPr>
        <a:xfrm>
          <a:off x="675792" y="461803"/>
          <a:ext cx="10624495" cy="92408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349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Органы администрации </a:t>
          </a:r>
          <a:r>
            <a:rPr lang="ru-RU" sz="1800" b="1" kern="120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осуществляют ведение электронного реестра судебных дел </a:t>
          </a:r>
          <a:r>
            <a:rPr lang="ru-RU" sz="1800" b="0" kern="120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администрации Петропавловск-Камчатского городского округа по форме согласно приложению 2, а также </a:t>
          </a:r>
          <a:r>
            <a:rPr lang="ru-RU" sz="1800" b="1" kern="120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обеспечивают учет и хранение материалов судебных дел</a:t>
          </a:r>
          <a:endParaRPr lang="ru-RU" sz="1800" b="1" kern="1200" dirty="0">
            <a:solidFill>
              <a:schemeClr val="accent2">
                <a:lumMod val="10000"/>
              </a:schemeClr>
            </a:solidFill>
          </a:endParaRPr>
        </a:p>
      </dsp:txBody>
      <dsp:txXfrm>
        <a:off x="675792" y="461803"/>
        <a:ext cx="10624495" cy="924087"/>
      </dsp:txXfrm>
    </dsp:sp>
    <dsp:sp modelId="{2750D8A4-BDF5-4CD0-B2EF-8FE00AD03AF7}">
      <dsp:nvSpPr>
        <dsp:cNvPr id="0" name=""/>
        <dsp:cNvSpPr/>
      </dsp:nvSpPr>
      <dsp:spPr>
        <a:xfrm>
          <a:off x="98237" y="346292"/>
          <a:ext cx="1155109" cy="11551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C2939EF-8625-4C16-95D7-CF169B326A6D}">
      <dsp:nvSpPr>
        <dsp:cNvPr id="0" name=""/>
        <dsp:cNvSpPr/>
      </dsp:nvSpPr>
      <dsp:spPr>
        <a:xfrm>
          <a:off x="1168040" y="1823123"/>
          <a:ext cx="10094694" cy="92408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349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Руководители о</a:t>
          </a:r>
          <a:r>
            <a:rPr lang="ru-RU" sz="1800" b="0" kern="120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рганов администрации </a:t>
          </a:r>
          <a:r>
            <a:rPr lang="ru-RU" sz="1800" b="1" kern="120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назначают лицо, ответственное за ведение электронного реестра судебных дел</a:t>
          </a:r>
          <a:r>
            <a:rPr lang="ru-RU" sz="1800" b="0" kern="120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администрации Петропавловск-Камчатского городского округа</a:t>
          </a:r>
          <a:endParaRPr lang="ru-RU" sz="1800" b="0" kern="1200" dirty="0">
            <a:solidFill>
              <a:schemeClr val="accent2">
                <a:lumMod val="10000"/>
              </a:schemeClr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68040" y="1823123"/>
        <a:ext cx="10094694" cy="924087"/>
      </dsp:txXfrm>
    </dsp:sp>
    <dsp:sp modelId="{C6C9C329-A013-48B7-B782-FEA2615F1FFF}">
      <dsp:nvSpPr>
        <dsp:cNvPr id="0" name=""/>
        <dsp:cNvSpPr/>
      </dsp:nvSpPr>
      <dsp:spPr>
        <a:xfrm>
          <a:off x="628038" y="1732664"/>
          <a:ext cx="1155109" cy="11551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867B3B0-6730-4ECE-A71C-52D184A106B1}">
      <dsp:nvSpPr>
        <dsp:cNvPr id="0" name=""/>
        <dsp:cNvSpPr/>
      </dsp:nvSpPr>
      <dsp:spPr>
        <a:xfrm>
          <a:off x="1168040" y="2964649"/>
          <a:ext cx="10094694" cy="146388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349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Общее руководство ведением работы </a:t>
          </a:r>
          <a:r>
            <a:rPr lang="ru-RU" sz="1800" b="0" kern="120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представлении в судебных органах интересов администрации, органов администрации, Главы администрации и должностных лиц органов администрации осуществляют </a:t>
          </a:r>
          <a:r>
            <a:rPr lang="ru-RU" sz="1800" b="1" kern="120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руководители органов администрации</a:t>
          </a:r>
          <a:r>
            <a:rPr lang="ru-RU" sz="1800" b="0" kern="120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800" b="0" kern="1200" dirty="0">
            <a:solidFill>
              <a:schemeClr val="accent2">
                <a:lumMod val="10000"/>
              </a:schemeClr>
            </a:solidFill>
          </a:endParaRPr>
        </a:p>
      </dsp:txBody>
      <dsp:txXfrm>
        <a:off x="1168040" y="2964649"/>
        <a:ext cx="10094694" cy="1463884"/>
      </dsp:txXfrm>
    </dsp:sp>
    <dsp:sp modelId="{412158BF-F36D-448B-86E7-FECF14937F26}">
      <dsp:nvSpPr>
        <dsp:cNvPr id="0" name=""/>
        <dsp:cNvSpPr/>
      </dsp:nvSpPr>
      <dsp:spPr>
        <a:xfrm>
          <a:off x="628038" y="3119036"/>
          <a:ext cx="1155109" cy="11551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CDB932B-79C6-41CB-A9D5-3899A1238597}">
      <dsp:nvSpPr>
        <dsp:cNvPr id="0" name=""/>
        <dsp:cNvSpPr/>
      </dsp:nvSpPr>
      <dsp:spPr>
        <a:xfrm>
          <a:off x="675792" y="4620919"/>
          <a:ext cx="10624495" cy="92408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349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Руководители</a:t>
          </a:r>
          <a:r>
            <a:rPr lang="ru-RU" sz="1800" b="1" kern="120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органов администрации </a:t>
          </a:r>
          <a:r>
            <a:rPr lang="ru-RU" sz="2800" b="1" kern="120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несут персональную </a:t>
          </a:r>
          <a:r>
            <a:rPr lang="ru-RU" sz="1800" b="1" kern="1200" dirty="0" smtClean="0">
              <a:solidFill>
                <a:schemeClr val="accent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ответственность за соблюдение требований Порядка.</a:t>
          </a:r>
          <a:endParaRPr lang="ru-RU" sz="1800" b="1" kern="1200" dirty="0">
            <a:solidFill>
              <a:schemeClr val="accent2">
                <a:lumMod val="10000"/>
              </a:schemeClr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75792" y="4620919"/>
        <a:ext cx="10624495" cy="924087"/>
      </dsp:txXfrm>
    </dsp:sp>
    <dsp:sp modelId="{EF0CA05A-57EB-4636-9F98-E82E2B3983BF}">
      <dsp:nvSpPr>
        <dsp:cNvPr id="0" name=""/>
        <dsp:cNvSpPr/>
      </dsp:nvSpPr>
      <dsp:spPr>
        <a:xfrm>
          <a:off x="98237" y="4505408"/>
          <a:ext cx="1155109" cy="11551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4288D-AD30-4801-A035-C874D11C05EE}" type="datetimeFigureOut">
              <a:rPr lang="ru-RU" smtClean="0"/>
              <a:t>21.08.2014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FC2C6-2A2B-471F-B605-E5778340F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328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ACD95-0BD3-442B-96A2-5B0D16B9D263}" type="datetimeFigureOut">
              <a:rPr lang="ru-RU" smtClean="0"/>
              <a:t>21.08.2014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5710"/>
            <a:ext cx="5438775" cy="44665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4793FF-12F8-485C-B1C5-D327B1273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780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3620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2055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3240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37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6944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3220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9635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7388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11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2042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907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4557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545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455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350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929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234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976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3911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993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3BE0-78FD-4E3C-B365-C429A7C387BC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68D4D-2DBD-410D-BF6F-5E4FE9388A7F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D123C-F2E7-4440-8155-661643855F11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5AD8-9E4B-46EB-8398-DB28022EC14A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22E9A-1EEB-4D18-B97D-9EF2097F7640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D415-05BD-4EA3-AC76-C62F310BC91F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334BD-D189-43F6-A49D-F547FD7E1C24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CA36E-ACD6-4BFE-B8AF-F6914A0E0D5F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B1026-A1A5-4FEA-9EFD-2CEF6C8A9132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011E0-80CB-40C0-9872-5C1F807593A1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1242F-8297-4168-8C7B-084014E7A4D1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EA5B-CE71-4A15-989B-418455C51733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72F1D-2253-41F7-9DD4-FD38E926E0AD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A86D1-B355-420F-9FAC-FF36FBF323DC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0F06B-793E-4207-85F5-DD438F03436E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04A5-37F6-4F88-BA9A-C3F794139CEE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FF85-829F-4756-B981-420578A4A772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20C90A7-F927-4D4E-9022-12EB84C91AD3}" type="datetime1">
              <a:rPr lang="en-US" smtClean="0"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625" y="685799"/>
            <a:ext cx="11411211" cy="2971801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ВЗЫСКАНИЯ НА СРЕДСТВА КАЗНЫ Петропавловск-Камчатского городского округа</a:t>
            </a:r>
            <a:endParaRPr lang="ru-RU" b="1" dirty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5885" y="4045907"/>
            <a:ext cx="11461315" cy="2668043"/>
          </a:xfrm>
        </p:spPr>
        <p:txBody>
          <a:bodyPr>
            <a:noAutofit/>
          </a:bodyPr>
          <a:lstStyle/>
          <a:p>
            <a:pPr algn="r"/>
            <a:r>
              <a:rPr lang="ru-RU" sz="32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Правовой отдел Аппарата администрации Петропавловск-Камчатского городского округа</a:t>
            </a:r>
          </a:p>
          <a:p>
            <a:pPr algn="r"/>
            <a:r>
              <a:rPr lang="ru-RU" sz="32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 администрации Петропавловск-Камчатского городского округа </a:t>
            </a:r>
          </a:p>
          <a:p>
            <a:pPr algn="r"/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июля 2014 года</a:t>
            </a:r>
            <a:endParaRPr lang="ru-RU" sz="2000" b="1" dirty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01458" y="685800"/>
            <a:ext cx="10496810" cy="174425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</a:pPr>
            <a:r>
              <a:rPr lang="ru-RU" sz="4400" b="1" cap="none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РИСКИ </a:t>
            </a:r>
            <a:r>
              <a:rPr lang="ru-RU" sz="3200" b="1" cap="none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200" b="1" cap="none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200" b="1" cap="none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неисполнения </a:t>
            </a:r>
            <a:r>
              <a:rPr lang="ru-RU" sz="3200" b="1" cap="none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судебного акта в срок </a:t>
            </a:r>
            <a:r>
              <a:rPr lang="ru-RU" sz="3200" b="1" cap="none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200" b="1" cap="none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200" b="1" cap="none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</a:t>
            </a:r>
            <a:r>
              <a:rPr lang="ru-RU" sz="3200" b="1" cap="none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242.2 Бюджетного кодекса РФ</a:t>
            </a:r>
            <a:endParaRPr lang="ru-RU" sz="3200" b="1" cap="none" dirty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36674" y="3018773"/>
            <a:ext cx="10614265" cy="353233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соответствии с Федеральным законом от </a:t>
            </a:r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30.04.2010 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68-ФЗ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 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компенсации за нарушение права на судопроизводство в разумный срок или права на исполнение судебного акта в разумный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срок», ст. 1069 ГК РФ  </a:t>
            </a:r>
          </a:p>
          <a:p>
            <a:pPr algn="ctr"/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судебный акт 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поступил ГРБ</a:t>
            </a: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и НЕЗАМЕДЛИТЕЛЬНО </a:t>
            </a: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передан в ДФ и, как следствие,  своевременно не оплачен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348582" y="6250488"/>
            <a:ext cx="843418" cy="607512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Стрелка вниз 4"/>
          <p:cNvSpPr/>
          <p:nvPr/>
        </p:nvSpPr>
        <p:spPr>
          <a:xfrm>
            <a:off x="6043807" y="2442575"/>
            <a:ext cx="388307" cy="576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341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88101" y="245659"/>
            <a:ext cx="11473840" cy="931788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242.5 </a:t>
            </a:r>
            <a:r>
              <a:rPr lang="ru-RU" sz="4400" b="1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БК РФ </a:t>
            </a:r>
            <a:r>
              <a:rPr lang="ru-RU" sz="44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исполняется</a:t>
            </a:r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МКУ(ГРБС)</a:t>
            </a:r>
            <a:endParaRPr lang="ru-RU" sz="4400" b="1" dirty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64504" y="1340285"/>
            <a:ext cx="10797437" cy="1215025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Исполнительный документ,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предусматривающий обращение взыскания </a:t>
            </a: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средства местного бюджета по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денежным обязательствам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МКУ- </a:t>
            </a: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должника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направляется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судом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УФК 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(п.1 ст.242.5 БК РФ)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64503" y="2680570"/>
            <a:ext cx="10747342" cy="643333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</a:t>
            </a:r>
            <a: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судебных актов </a:t>
            </a:r>
            <a:r>
              <a:rPr lang="ru-RU" sz="16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пределах остатка объемов финансирования расходов</a:t>
            </a:r>
            <a: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отраженных </a:t>
            </a:r>
            <a:r>
              <a:rPr lang="ru-RU" sz="16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лицевом счете </a:t>
            </a: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МКУ по соответствующим КБК </a:t>
            </a:r>
            <a:r>
              <a:rPr lang="ru-RU" sz="16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(абзац 3 п.3 ст. 242.5 БК РФ)</a:t>
            </a:r>
            <a:endParaRPr lang="ru-RU" sz="16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14408" y="3469710"/>
            <a:ext cx="10797439" cy="613775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нарушении </a:t>
            </a: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МКУ требований,  УФК приостанавливает </a:t>
            </a:r>
            <a:r>
              <a:rPr lang="ru-RU" sz="16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момента устранения нарушения осуществление </a:t>
            </a: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операций</a:t>
            </a:r>
            <a:r>
              <a:rPr lang="ru-RU" sz="16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расходованию средств</a:t>
            </a: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лицевых счетах МКУ </a:t>
            </a:r>
            <a:r>
              <a:rPr lang="ru-RU" sz="16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(абзац 4 п.3 ст.242.5 БК РФ)</a:t>
            </a:r>
            <a:endParaRPr lang="ru-RU" sz="16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01671" y="1177447"/>
            <a:ext cx="13573" cy="5279441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15244" y="1947797"/>
            <a:ext cx="676406" cy="155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15244" y="3013642"/>
            <a:ext cx="676406" cy="181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01671" y="3817167"/>
            <a:ext cx="61274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736888" y="6277972"/>
            <a:ext cx="455112" cy="580028"/>
          </a:xfrm>
        </p:spPr>
        <p:txBody>
          <a:bodyPr/>
          <a:lstStyle/>
          <a:p>
            <a:fld id="{D57F1E4F-1CFF-5643-939E-217C01CDF565}" type="slidenum">
              <a:rPr lang="en-US" sz="1800" smtClean="0"/>
              <a:pPr/>
              <a:t>11</a:t>
            </a:fld>
            <a:endParaRPr lang="en-US" sz="18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14406" y="4221270"/>
            <a:ext cx="10847535" cy="576197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МКУ</a:t>
            </a:r>
            <a:r>
              <a:rPr lang="ru-RU" sz="16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течении 10 рабочих дней представляет в УФК: </a:t>
            </a:r>
          </a:p>
          <a:p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 образования, </a:t>
            </a: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БК, график погашения </a:t>
            </a:r>
            <a:r>
              <a:rPr lang="ru-RU" sz="16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(абзац 1 п. 3 ст. 242.5 БК РФ)</a:t>
            </a:r>
            <a:endParaRPr lang="ru-RU" sz="16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>
            <a:endCxn id="11" idx="1"/>
          </p:cNvCxnSpPr>
          <p:nvPr/>
        </p:nvCxnSpPr>
        <p:spPr>
          <a:xfrm>
            <a:off x="315244" y="4509368"/>
            <a:ext cx="599162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991650" y="4910204"/>
            <a:ext cx="10797439" cy="453682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</a:t>
            </a:r>
            <a:r>
              <a:rPr lang="ru-RU" sz="16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судебных актов в течение </a:t>
            </a: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3-х месяцев </a:t>
            </a:r>
            <a:r>
              <a:rPr lang="ru-RU" sz="16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поступления </a:t>
            </a:r>
            <a: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6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сполнительного документа (п.5 ст. 242.5 БК РФ)</a:t>
            </a:r>
            <a:endParaRPr lang="ru-RU" sz="16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91651" y="5473874"/>
            <a:ext cx="10770290" cy="1164921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случае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удовлетворения судом заявления взыскателя о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взыскании с ГРБС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порядке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субсидиарной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ответственности,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исполнительный документ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взыскании с ГРБС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направляется в УФК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(п.9 ст. 242.5 БК РФ)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317334" y="5152529"/>
            <a:ext cx="676406" cy="9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17334" y="6455951"/>
            <a:ext cx="676406" cy="9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050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37" y="576197"/>
            <a:ext cx="11073008" cy="6137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3345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4211" y="375781"/>
            <a:ext cx="11228041" cy="506051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МПА Петропавловск-Камчатского  городского округа, 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регулирующие организацию работы по представлению интересов Петропавловск-Камчатского  городского округа и должностных лиц 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Петропавловск-Камчатского  городского округа в судебных органах и исполнению их: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590804" y="5574082"/>
            <a:ext cx="10108505" cy="1014608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Правовой отдел Аппарата администрации Петропавловск-Камчатского  городского округа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548996" y="6313118"/>
            <a:ext cx="643003" cy="544882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221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01458" y="764089"/>
            <a:ext cx="11210795" cy="2116898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Распоряжение администрации Петропавловск-Камчатского городского округа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25.06.2013 № 241-р </a:t>
            </a:r>
          </a:p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 </a:t>
            </a: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организации работы с исполнительными документами судебных органов в администрации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Петропавловск-Камчатского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городского округа»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64505" y="3331924"/>
            <a:ext cx="10947747" cy="2993720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Приказ Департамента финансов администрации Петропавловск-Камчатского городского округа </a:t>
            </a:r>
            <a:r>
              <a:rPr lang="ru-RU" sz="2400" b="1" dirty="0" smtClean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15.04.2013 № 45 </a:t>
            </a:r>
          </a:p>
          <a:p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400" b="1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порядке организации работы </a:t>
            </a:r>
            <a:r>
              <a:rPr lang="ru-RU" sz="24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Департамента финансов администрации Петропавловск-Камчатского городского округа </a:t>
            </a:r>
            <a:r>
              <a:rPr lang="ru-RU" sz="2400" b="1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исполнению судебных актов, предусматривающих обращение взыскания на средства бюджета </a:t>
            </a:r>
            <a:r>
              <a:rPr lang="ru-RU" sz="24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Петропавловск-Камчатского городского </a:t>
            </a: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округа»</a:t>
            </a:r>
            <a:endParaRPr lang="ru-RU" sz="2400" dirty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273425" y="6277972"/>
            <a:ext cx="918575" cy="580028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23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0417" y="250521"/>
            <a:ext cx="11611628" cy="2592887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распоряжения администрации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Петропавловск-Камчатского городского округа «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утверждении </a:t>
            </a: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порядка организации и ведения работы по представлению в судебных органах интересов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Петропавловск-Камчатского городского округа, органов администрации Петропавловск-Камчатского городского округа, Главы администрации Петропавловск-Камчатского городского округа и должностных лиц органов администрации Петропавловск-Камчатского городского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округа»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3914382" y="2874722"/>
            <a:ext cx="4446740" cy="864297"/>
          </a:xfrm>
          <a:prstGeom prst="downArrow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Устанавливает</a:t>
            </a:r>
            <a:endParaRPr lang="ru-RU" sz="2200" b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417" y="3773464"/>
            <a:ext cx="11611628" cy="76095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отчетности 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судебных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делах подписанные руководителем 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органа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направляется 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правовой отдел Аппарата администрации </a:t>
            </a:r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электронном виде</a:t>
            </a:r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26509" y="4784942"/>
            <a:ext cx="5085567" cy="1853853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–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предоставляемая </a:t>
            </a: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15 дней 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момента</a:t>
            </a: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вступления в силу судебного акта 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(постановления) 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 согласно приложению 1 </a:t>
            </a:r>
            <a:endParaRPr lang="ru-RU" sz="20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14159" y="4784942"/>
            <a:ext cx="4997886" cy="1853853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Периодическая – представляется  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июля 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полугодие текущего года 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до 1 февраля 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предшествующий год 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 согласно приложению 4. </a:t>
            </a:r>
          </a:p>
          <a:p>
            <a:pPr algn="ctr"/>
            <a:endParaRPr lang="ru-RU" sz="1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3075138" y="4429516"/>
            <a:ext cx="388307" cy="4603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9087633" y="4442042"/>
            <a:ext cx="450937" cy="4603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548998" y="6300592"/>
            <a:ext cx="643002" cy="557408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0259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82680242"/>
              </p:ext>
            </p:extLst>
          </p:nvPr>
        </p:nvGraphicFramePr>
        <p:xfrm>
          <a:off x="388307" y="494196"/>
          <a:ext cx="11386159" cy="60068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411211" y="6212910"/>
            <a:ext cx="780789" cy="64509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1104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13984" y="313151"/>
            <a:ext cx="10759857" cy="2054267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представление интересов </a:t>
            </a:r>
            <a:r>
              <a:rPr lang="ru-RU" sz="32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ПКГО, органов администрации ПКГО, Главы администрации ПКГО  </a:t>
            </a:r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судебных </a:t>
            </a:r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органах</a:t>
            </a:r>
            <a:endParaRPr lang="ru-RU" sz="3200" b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01455" y="2668050"/>
            <a:ext cx="10759857" cy="103966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Руководители </a:t>
            </a:r>
            <a:r>
              <a:rPr lang="ru-RU" sz="28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</a:t>
            </a:r>
            <a:r>
              <a:rPr lang="ru-RU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Петропавловск-Камчатского городского округа</a:t>
            </a:r>
            <a:endParaRPr lang="ru-RU" sz="28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3462" y="4183699"/>
            <a:ext cx="11260899" cy="2354893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поступлении сведений о назначении судебного заседания с участием администрации ПКГО, органов администрации ПКГО, Главы администрации </a:t>
            </a:r>
            <a:r>
              <a:rPr lang="ru-RU" sz="36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незамедлительно</a:t>
            </a:r>
            <a:r>
              <a:rPr lang="ru-RU" sz="28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должны обеспечить участие представителя в судебном разбирательстве</a:t>
            </a:r>
            <a:endParaRPr lang="ru-RU" sz="28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5768232" y="3707710"/>
            <a:ext cx="626301" cy="4759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724360" y="6187858"/>
            <a:ext cx="467639" cy="670142"/>
          </a:xfrm>
        </p:spPr>
        <p:txBody>
          <a:bodyPr/>
          <a:lstStyle/>
          <a:p>
            <a:fld id="{D57F1E4F-1CFF-5643-939E-217C01CDF565}" type="slidenum">
              <a:rPr lang="en-US" sz="1600" smtClean="0"/>
              <a:pPr/>
              <a:t>17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532157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13984" y="313152"/>
            <a:ext cx="10759857" cy="65135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Представители по делу:</a:t>
            </a:r>
            <a:endParaRPr lang="ru-RU" sz="2400" b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00625" y="1265129"/>
            <a:ext cx="11586574" cy="5461349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7200"/>
            <a:r>
              <a:rPr lang="ru-RU" sz="17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Обязаны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принимать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 участие </a:t>
            </a:r>
            <a:r>
              <a:rPr lang="ru-RU" sz="17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подготовке дела </a:t>
            </a:r>
            <a:r>
              <a:rPr lang="ru-RU" sz="17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7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судебному заседанию и рассмотрению </a:t>
            </a:r>
            <a:r>
              <a:rPr lang="ru-RU" sz="17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дела–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реализовать все права, предусмотренные процессуальным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законодательством</a:t>
            </a:r>
            <a:r>
              <a:rPr lang="ru-RU" sz="17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7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/>
            <a:r>
              <a:rPr lang="ru-RU" sz="17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своевременно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знакомиться </a:t>
            </a:r>
            <a:r>
              <a:rPr lang="ru-RU" sz="17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материалами </a:t>
            </a:r>
            <a:r>
              <a:rPr lang="ru-RU" sz="17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дела;</a:t>
            </a:r>
            <a:endParaRPr lang="ru-RU" sz="17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/>
            <a:r>
              <a:rPr lang="ru-RU" sz="17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своевременно подготавливать и представлять в суды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письменные возражения </a:t>
            </a:r>
            <a:r>
              <a:rPr lang="ru-RU" sz="17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(отзывы) с обоснованием </a:t>
            </a:r>
            <a:r>
              <a:rPr lang="ru-RU" sz="17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7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 доводу, содержащемуся в исковом заявлении в порядке статей 149 ГПК РФ, 131 АПК </a:t>
            </a:r>
            <a:r>
              <a:rPr lang="ru-RU" sz="17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РФ;</a:t>
            </a:r>
            <a:endParaRPr lang="ru-RU" sz="17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/>
            <a:r>
              <a:rPr lang="ru-RU" sz="17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принимать </a:t>
            </a:r>
            <a:r>
              <a:rPr lang="ru-RU" sz="17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необходимые меры к раскрытию доказательств по делу в порядке статьей 56 ГПК РФ, </a:t>
            </a:r>
            <a:r>
              <a:rPr lang="ru-RU" sz="17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65АПК;</a:t>
            </a:r>
          </a:p>
          <a:p>
            <a:pPr indent="457200"/>
            <a:r>
              <a:rPr lang="ru-RU" sz="17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7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давать пояснения по вопросам, возникающим во время судебного разбирательства и по существу дела в целом;</a:t>
            </a:r>
          </a:p>
          <a:p>
            <a:pPr indent="457200"/>
            <a:r>
              <a:rPr lang="ru-RU" sz="17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организовать работу с судебными органами по получению информации о дате и ходе рассмотрения судебных споров, в которых стороной выступает администрации ПКГО, органы администрации ПКГО, Главы администрации </a:t>
            </a:r>
            <a:r>
              <a:rPr lang="ru-RU" sz="17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ПКГО;</a:t>
            </a:r>
            <a:endParaRPr lang="ru-RU" sz="17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17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принимать меры к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своевременному обжалованию</a:t>
            </a:r>
            <a:r>
              <a:rPr lang="ru-RU" sz="17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судебных актов в апелляционном, кассационном и надзорном </a:t>
            </a:r>
            <a:r>
              <a:rPr lang="ru-RU" sz="17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порядке;</a:t>
            </a:r>
            <a:endParaRPr lang="ru-RU" sz="17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17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обеспечить принятие исчерпывающих мер по обжалованию судебных актов при наличии к тому </a:t>
            </a:r>
            <a:r>
              <a:rPr lang="ru-RU" sz="17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оснований;</a:t>
            </a:r>
            <a:endParaRPr lang="ru-RU" sz="17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17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случае отсутствия оснований для обжалования судебных актов (постановлений), в правовой отдел Аппарата представляется  мотивированное заключение, подписанное руководителем органа </a:t>
            </a:r>
            <a:r>
              <a:rPr lang="ru-RU" sz="17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администрации;</a:t>
            </a:r>
            <a:endParaRPr lang="ru-RU" sz="17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17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обеспечить учет и хранение материалов судебных </a:t>
            </a:r>
            <a:r>
              <a:rPr lang="ru-RU" sz="17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дел;</a:t>
            </a:r>
            <a:endParaRPr lang="ru-RU" sz="17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17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проводить анализ материалов судебных споров, обобщать судебную </a:t>
            </a:r>
            <a:r>
              <a:rPr lang="ru-RU" sz="17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практику.</a:t>
            </a:r>
            <a:endParaRPr lang="ru-RU" sz="17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5949863" y="964504"/>
            <a:ext cx="363255" cy="300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1336055" y="6263014"/>
            <a:ext cx="855945" cy="594986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4480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4212" y="3757808"/>
            <a:ext cx="10288588" cy="271814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допускается ссылка </a:t>
            </a:r>
            <a:b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сложившуюся судебную практику, статистику прокуратуры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4211" y="685800"/>
            <a:ext cx="10964993" cy="361526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Мотивированное заключение – </a:t>
            </a:r>
          </a:p>
          <a:p>
            <a:pPr marL="0" indent="0"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почему вынесено судебное решение </a:t>
            </a:r>
          </a:p>
          <a:p>
            <a:pPr marL="0" indent="0"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не в пользу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Петропавловск-Камчатского  городского округа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436262" y="6275540"/>
            <a:ext cx="755737" cy="58246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19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796" y="303640"/>
            <a:ext cx="11202988" cy="98654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Случаи  взыскания за счет казны муниципального </a:t>
            </a:r>
            <a:r>
              <a:rPr lang="ru-RU" sz="32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1535594"/>
              </p:ext>
            </p:extLst>
          </p:nvPr>
        </p:nvGraphicFramePr>
        <p:xfrm>
          <a:off x="112736" y="1277655"/>
          <a:ext cx="11941478" cy="5336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674258" y="6288066"/>
            <a:ext cx="517742" cy="569934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83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776866444"/>
              </p:ext>
            </p:extLst>
          </p:nvPr>
        </p:nvGraphicFramePr>
        <p:xfrm>
          <a:off x="212942" y="175364"/>
          <a:ext cx="11548998" cy="6538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348582" y="6288066"/>
            <a:ext cx="843418" cy="569934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85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796" y="303639"/>
            <a:ext cx="11202988" cy="150706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 Случаи  </a:t>
            </a:r>
            <a:r>
              <a:rPr lang="ru-RU" sz="3200" b="1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взыскания за счет казны муниципального </a:t>
            </a:r>
            <a:r>
              <a:rPr lang="ru-RU" sz="32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br>
              <a:rPr lang="ru-RU" sz="32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6873746"/>
              </p:ext>
            </p:extLst>
          </p:nvPr>
        </p:nvGraphicFramePr>
        <p:xfrm>
          <a:off x="313150" y="1390389"/>
          <a:ext cx="11423737" cy="50855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674258" y="6288066"/>
            <a:ext cx="517742" cy="569934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65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01458" y="237995"/>
            <a:ext cx="10496810" cy="1578279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800" b="1" cap="none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РИСКИ </a:t>
            </a:r>
            <a:r>
              <a:rPr lang="ru-RU" sz="2800" b="1" cap="none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неисполнения судебных актов </a:t>
            </a:r>
            <a:br>
              <a:rPr lang="ru-RU" sz="2800" b="1" cap="none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800" cap="none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СТ.</a:t>
            </a:r>
            <a:r>
              <a:rPr lang="ru-RU" sz="28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1069, СТ</a:t>
            </a:r>
            <a:r>
              <a:rPr lang="ru-RU" sz="28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120 </a:t>
            </a:r>
            <a:r>
              <a:rPr lang="ru-RU" sz="28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ГК РФ, </a:t>
            </a: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cap="none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</a:t>
            </a:r>
            <a:r>
              <a:rPr lang="ru-RU" sz="2400" cap="none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242.2 БК </a:t>
            </a:r>
            <a:r>
              <a:rPr lang="ru-RU" sz="2400" cap="none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ИНЫХ ПОЛОЖЕНИЙ </a:t>
            </a:r>
            <a:r>
              <a:rPr lang="ru-RU" sz="1800" dirty="0" err="1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lang="ru-RU" sz="18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законодательствА</a:t>
            </a: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cap="none" dirty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59159" y="2417523"/>
            <a:ext cx="10614265" cy="418369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Федеральный закон от </a:t>
            </a:r>
            <a:r>
              <a:rPr lang="ru-RU" sz="28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30.04.2010 </a:t>
            </a: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8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68-ФЗ </a:t>
            </a:r>
            <a:endParaRPr lang="ru-RU" sz="2800" b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 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компенсации за нарушение права на судопроизводство в разумный срок или права на исполнение судебного акта в разумный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срок»  </a:t>
            </a:r>
          </a:p>
          <a:p>
            <a:pPr algn="ctr">
              <a:lnSpc>
                <a:spcPct val="110000"/>
              </a:lnSpc>
              <a:spcAft>
                <a:spcPts val="0"/>
              </a:spcAft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рассмотрении судом заявления о присуждении </a:t>
            </a:r>
            <a:r>
              <a:rPr lang="ru-RU" sz="26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компенсации за нарушение права </a:t>
            </a:r>
            <a:r>
              <a:rPr lang="ru-RU" sz="2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исполнение 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разумный срок судебного акта по иску </a:t>
            </a:r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муниципальному </a:t>
            </a:r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образованию 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возмещении вреда, причиненного физическому или юридическому лицу в результате незаконных действий (бездействия)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органов 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местного самоуправления либо их должностных лиц, </a:t>
            </a:r>
            <a:r>
              <a:rPr lang="ru-RU" sz="28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интересы</a:t>
            </a:r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sz="28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представляет</a:t>
            </a:r>
            <a:r>
              <a:rPr lang="ru-RU" sz="28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Департамент финансов</a:t>
            </a:r>
            <a:endParaRPr lang="ru-RU" sz="28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649204" y="6300592"/>
            <a:ext cx="542795" cy="557408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Стрелка вниз 4"/>
          <p:cNvSpPr/>
          <p:nvPr/>
        </p:nvSpPr>
        <p:spPr>
          <a:xfrm>
            <a:off x="5774490" y="1822539"/>
            <a:ext cx="388307" cy="5949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09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543135127"/>
              </p:ext>
            </p:extLst>
          </p:nvPr>
        </p:nvGraphicFramePr>
        <p:xfrm>
          <a:off x="200416" y="237995"/>
          <a:ext cx="11523946" cy="6400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 flipH="1">
            <a:off x="1678489" y="2217107"/>
            <a:ext cx="1365336" cy="378912"/>
          </a:xfrm>
          <a:prstGeom prst="straightConnector1">
            <a:avLst/>
          </a:prstGeom>
          <a:ln w="76200">
            <a:solidFill>
              <a:srgbClr val="0070C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043825" y="2217107"/>
            <a:ext cx="1265128" cy="488515"/>
          </a:xfrm>
          <a:prstGeom prst="straightConnector1">
            <a:avLst/>
          </a:prstGeom>
          <a:ln w="76200">
            <a:solidFill>
              <a:srgbClr val="0070C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427934" y="2217107"/>
            <a:ext cx="87682" cy="306887"/>
          </a:xfrm>
          <a:prstGeom prst="straightConnector1">
            <a:avLst/>
          </a:prstGeom>
          <a:ln w="57150">
            <a:solidFill>
              <a:srgbClr val="0070C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0308921" y="2217107"/>
            <a:ext cx="0" cy="306887"/>
          </a:xfrm>
          <a:prstGeom prst="straightConnector1">
            <a:avLst/>
          </a:prstGeom>
          <a:ln w="57150">
            <a:solidFill>
              <a:srgbClr val="0070C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736888" y="5578475"/>
            <a:ext cx="455112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995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955" y="303639"/>
            <a:ext cx="11559654" cy="97925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</a:t>
            </a:r>
            <a:r>
              <a:rPr lang="ru-RU" sz="28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содержания </a:t>
            </a:r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резолютивной части </a:t>
            </a:r>
            <a:r>
              <a:rPr lang="ru-RU" sz="28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суда по основаниям статьи </a:t>
            </a:r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1069 </a:t>
            </a:r>
            <a:r>
              <a:rPr lang="ru-RU" sz="2800" b="1" dirty="0" err="1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гк</a:t>
            </a:r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6911381"/>
              </p:ext>
            </p:extLst>
          </p:nvPr>
        </p:nvGraphicFramePr>
        <p:xfrm>
          <a:off x="633413" y="1282700"/>
          <a:ext cx="10858500" cy="5200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трелка вниз 5"/>
          <p:cNvSpPr/>
          <p:nvPr/>
        </p:nvSpPr>
        <p:spPr>
          <a:xfrm>
            <a:off x="2442949" y="2811440"/>
            <a:ext cx="1665027" cy="5705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8229600" y="2811438"/>
            <a:ext cx="1665026" cy="5705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661732" y="6388274"/>
            <a:ext cx="530268" cy="469726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160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955" y="303639"/>
            <a:ext cx="11559654" cy="97925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</a:t>
            </a:r>
            <a:r>
              <a:rPr lang="ru-RU" sz="28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содержания </a:t>
            </a:r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резолютивной части </a:t>
            </a:r>
            <a:r>
              <a:rPr lang="ru-RU" sz="28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суда по основаниям статьи </a:t>
            </a:r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 </a:t>
            </a:r>
            <a:r>
              <a:rPr lang="ru-RU" sz="2800" b="1" dirty="0" err="1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гк</a:t>
            </a:r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и иные ФЗ</a:t>
            </a:r>
            <a:endParaRPr lang="ru-RU" sz="2800" b="1" dirty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4305752"/>
              </p:ext>
            </p:extLst>
          </p:nvPr>
        </p:nvGraphicFramePr>
        <p:xfrm>
          <a:off x="633413" y="1282700"/>
          <a:ext cx="10858500" cy="5200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трелка вниз 6"/>
          <p:cNvSpPr/>
          <p:nvPr/>
        </p:nvSpPr>
        <p:spPr>
          <a:xfrm flipH="1">
            <a:off x="6363215" y="2530257"/>
            <a:ext cx="350729" cy="501041"/>
          </a:xfrm>
          <a:prstGeom prst="downArrow">
            <a:avLst>
              <a:gd name="adj1" fmla="val 50000"/>
              <a:gd name="adj2" fmla="val 412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661732" y="6388274"/>
            <a:ext cx="530268" cy="469726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003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8828" y="1377864"/>
            <a:ext cx="10722279" cy="338202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судебных актов по искам 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3600" b="1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муниципальному образованию в </a:t>
            </a:r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Бюджетным кодексом Российской Федерации 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ст. 242.2, 242.5)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513506" y="6375747"/>
            <a:ext cx="678494" cy="482253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91227" y="5373666"/>
            <a:ext cx="10722279" cy="12526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3" panose="05040102010807070707" pitchFamily="18" charset="2"/>
              <a:buNone/>
            </a:pPr>
            <a:r>
              <a:rPr lang="ru-RU" sz="28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 администрации Петропавловск-Камчатского городского округа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18186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12734" y="279871"/>
            <a:ext cx="11624153" cy="1255594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</a:t>
            </a:r>
            <a:r>
              <a:rPr lang="ru-RU" sz="4000" b="1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242.2 БК </a:t>
            </a:r>
            <a:r>
              <a:rPr lang="ru-RU" sz="40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 – исполняется ДФ </a:t>
            </a:r>
            <a:endParaRPr lang="ru-RU" sz="4000" b="1" dirty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64505" y="1741119"/>
            <a:ext cx="10947748" cy="695005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удебные акты </a:t>
            </a:r>
            <a:r>
              <a:rPr lang="ru-RU" sz="24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искам </a:t>
            </a:r>
            <a:r>
              <a:rPr lang="ru-RU" sz="2400" b="1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ПКГО</a:t>
            </a: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ru-RU" sz="24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возмещении </a:t>
            </a: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вреда </a:t>
            </a:r>
            <a:r>
              <a:rPr lang="ru-RU" sz="2400" b="1" u="sng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направляются</a:t>
            </a:r>
            <a:r>
              <a:rPr lang="ru-RU" sz="24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финансовый орган - Департамент финансов </a:t>
            </a: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(п. 4 ст. 242.2 БК РФ)</a:t>
            </a:r>
            <a:endParaRPr lang="ru-RU" sz="2400" dirty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64506" y="2668045"/>
            <a:ext cx="10947746" cy="1202498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судебных актов осуществляется за счет ассигнований, предусмотренных на эти цели законом (решением) о </a:t>
            </a: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бюджете в течение 3-х месяцев  </a:t>
            </a:r>
            <a:r>
              <a:rPr lang="ru-RU" sz="24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(п. </a:t>
            </a: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5, 6 </a:t>
            </a:r>
            <a:r>
              <a:rPr lang="ru-RU" sz="24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242.2 БК РФ</a:t>
            </a: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64505" y="4133589"/>
            <a:ext cx="10947747" cy="1039660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Орган, исполняющий </a:t>
            </a:r>
            <a:r>
              <a:rPr lang="ru-RU" sz="24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судебные акты </a:t>
            </a: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u="sng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 </a:t>
            </a: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ведет </a:t>
            </a:r>
            <a:r>
              <a:rPr lang="ru-RU" sz="24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 и </a:t>
            </a: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</a:t>
            </a:r>
            <a:r>
              <a:rPr lang="ru-RU" sz="24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хранение исполнительных документов и иных документов, связанных с их исполнением.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13151" y="1954062"/>
            <a:ext cx="0" cy="442262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13151" y="1938498"/>
            <a:ext cx="676406" cy="155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88098" y="4540902"/>
            <a:ext cx="676406" cy="181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13151" y="6375747"/>
            <a:ext cx="651355" cy="9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736888" y="6277972"/>
            <a:ext cx="455112" cy="580028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89557" y="5323562"/>
            <a:ext cx="10922695" cy="1390389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</a:t>
            </a:r>
            <a:r>
              <a:rPr lang="ru-RU" sz="32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оригинал </a:t>
            </a:r>
            <a:r>
              <a:rPr lang="ru-RU" sz="3200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исполнительных документов </a:t>
            </a:r>
            <a:r>
              <a:rPr lang="ru-RU" sz="3200" b="1" dirty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поступил </a:t>
            </a:r>
            <a:r>
              <a:rPr lang="ru-RU" sz="32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ГРБС</a:t>
            </a:r>
            <a:r>
              <a:rPr lang="ru-RU" sz="32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 </a:t>
            </a:r>
            <a:r>
              <a:rPr lang="ru-RU" sz="32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32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НЕЗАМЕДЛИТЕЛЬНО </a:t>
            </a:r>
            <a:r>
              <a:rPr lang="ru-RU" sz="32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передается </a:t>
            </a:r>
            <a:r>
              <a:rPr lang="ru-RU" sz="3200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исполнение в </a:t>
            </a:r>
            <a:r>
              <a:rPr lang="ru-RU" sz="3200" b="1" dirty="0" smtClean="0">
                <a:solidFill>
                  <a:schemeClr val="accent3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3200" b="1" dirty="0">
              <a:solidFill>
                <a:schemeClr val="accent3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313151" y="3159976"/>
            <a:ext cx="676406" cy="155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841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Другая 1">
      <a:dk1>
        <a:srgbClr val="4472C4"/>
      </a:dk1>
      <a:lt1>
        <a:sysClr val="window" lastClr="FFFFFF"/>
      </a:lt1>
      <a:dk2>
        <a:srgbClr val="8EAADB"/>
      </a:dk2>
      <a:lt2>
        <a:srgbClr val="DEEBF6"/>
      </a:lt2>
      <a:accent1>
        <a:srgbClr val="48A1FA"/>
      </a:accent1>
      <a:accent2>
        <a:srgbClr val="FFFFCC"/>
      </a:accent2>
      <a:accent3>
        <a:srgbClr val="E7E6E6"/>
      </a:accent3>
      <a:accent4>
        <a:srgbClr val="FFF2CC"/>
      </a:accent4>
      <a:accent5>
        <a:srgbClr val="C2DFFD"/>
      </a:accent5>
      <a:accent6>
        <a:srgbClr val="E2EFD9"/>
      </a:accent6>
      <a:hlink>
        <a:srgbClr val="85C0FB"/>
      </a:hlink>
      <a:folHlink>
        <a:srgbClr val="FFCCCC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2155</TotalTime>
  <Words>1540</Words>
  <Application>Microsoft Office PowerPoint</Application>
  <PresentationFormat>Произвольный</PresentationFormat>
  <Paragraphs>163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Сектор</vt:lpstr>
      <vt:lpstr>ВЗЫСКАНИЯ НА СРЕДСТВА КАЗНЫ Петропавловск-Камчатского городского округа</vt:lpstr>
      <vt:lpstr>Случаи  взыскания за счет казны муниципального образования</vt:lpstr>
      <vt:lpstr>А также  Случаи  взыскания за счет казны муниципального образования </vt:lpstr>
      <vt:lpstr>РИСКИ неисполнения судебных актов  по СТ. 1069, СТ. 120  ГК РФ,   СТ. 242.2 БК РФ И ИНЫХ ПОЛОЖЕНИЙ ФедеральноГО законодательствА </vt:lpstr>
      <vt:lpstr>Презентация PowerPoint</vt:lpstr>
      <vt:lpstr>Особенности содержания резолютивной части решения суда по основаниям статьи 1069 гк рф </vt:lpstr>
      <vt:lpstr>Особенности содержания резолютивной части решения суда по основаниям статьи 120 гк рф  и иные ФЗ</vt:lpstr>
      <vt:lpstr>Презентация PowerPoint</vt:lpstr>
      <vt:lpstr>Презентация PowerPoint</vt:lpstr>
      <vt:lpstr>РИСКИ  неисполнения судебного акта в срок  по 242.2 Бюджетного кодекса РФ</vt:lpstr>
      <vt:lpstr>Презентация PowerPoint</vt:lpstr>
      <vt:lpstr>Презентация PowerPoint</vt:lpstr>
      <vt:lpstr>МПА Петропавловск-Камчатского  городского округа,   регулирующие организацию работы по представлению интересов Петропавловск-Камчатского  городского округа и должностных лиц  Петропавловск-Камчатского  городского округа в судебных органах и исполнению их: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 допускается ссылка  на сложившуюся судебную практику, статистику прокуратуры</vt:lpstr>
      <vt:lpstr>Презентация PowerPoint</vt:lpstr>
    </vt:vector>
  </TitlesOfParts>
  <Company>ADM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Киселева Елена Петровна</dc:creator>
  <cp:lastModifiedBy>Слепченко Ирина Павловна</cp:lastModifiedBy>
  <cp:revision>159</cp:revision>
  <cp:lastPrinted>2014-08-18T23:03:48Z</cp:lastPrinted>
  <dcterms:created xsi:type="dcterms:W3CDTF">2014-07-23T21:15:42Z</dcterms:created>
  <dcterms:modified xsi:type="dcterms:W3CDTF">2014-08-21T00:20:14Z</dcterms:modified>
</cp:coreProperties>
</file>